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slide" Target="slides/slide41.xml"/><Relationship Id="rId23" Type="http://schemas.openxmlformats.org/officeDocument/2006/relationships/slide" Target="slides/slide18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slide" Target="slides/slide43.xml"/><Relationship Id="rId25" Type="http://schemas.openxmlformats.org/officeDocument/2006/relationships/slide" Target="slides/slide20.xml"/><Relationship Id="rId47" Type="http://schemas.openxmlformats.org/officeDocument/2006/relationships/slide" Target="slides/slide42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8a2c1b7ea9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8a2c1b7ea9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8c963c585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8c963c585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8fcdc2f20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8fcdc2f20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89aa8cb65e_0_1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89aa8cb65e_0_1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8a0f20a8d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8a0f20a8d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8a0f20a8d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8a0f20a8d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g90146934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2" name="Google Shape;1292;g90146934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g8a2c1b7e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9" name="Google Shape;1299;g8a2c1b7e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g901469341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" name="Google Shape;1305;g901469341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0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g8a2c1b7ea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Google Shape;1312;g8a2c1b7ea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g8a0f20a8d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" name="Google Shape;1181;g8a0f20a8d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g901469341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g901469341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8a2c1b7ea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8a2c1b7ea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g901469341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3" name="Google Shape;1333;g901469341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g8a2c1b7ea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0" name="Google Shape;1340;g8a2c1b7ea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901469341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901469341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8a2c1b7ea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8a2c1b7ea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g902a6b6b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0" name="Google Shape;1360;g902a6b6b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5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8c4695c17e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8c4695c17e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g8c4695c17e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3" name="Google Shape;1373;g8c4695c17e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8c4695c17e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8c4695c17e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8a0f20a8d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8a0f20a8d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8c4695c17e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8c4695c17e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8c4695c17e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8c4695c17e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5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g8c4695c17e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7" name="Google Shape;1397;g8c4695c17e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8c963c5856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8c963c5856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g91669fe5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" name="Google Shape;1409;g91669fe5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8a0f20a8d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" name="Google Shape;1415;g8a0f20a8d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g89aa8cb65e_0_1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1" name="Google Shape;1421;g89aa8cb65e_0_1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91e5ae45d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" name="Google Shape;1427;g91e5ae45d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89aa8cb65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89aa8cb65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89aa8cb6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89aa8cb6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8a2c1b7ea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8a2c1b7ea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89aa8cb65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89aa8cb65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918e2499d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918e2499d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8a2c1b7ea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" name="Google Shape;1457;g8a2c1b7ea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918e2499d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" name="Google Shape;1463;g918e2499d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8fcdc2f2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8fcdc2f2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8a2c1b7ea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8a2c1b7ea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g8a2c1b7ea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" name="Google Shape;1223;g8a2c1b7ea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8a0f20a8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8a0f20a8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8a0f20a8d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8a0f20a8d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380350" y="1087538"/>
            <a:ext cx="4090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b="1" sz="6000">
                <a:solidFill>
                  <a:srgbClr val="F5CDB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424950" y="3140138"/>
            <a:ext cx="2488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Overpass"/>
                <a:ea typeface="Overpass"/>
                <a:cs typeface="Overpass"/>
                <a:sym typeface="Overpas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1"/>
          <p:cNvSpPr txBox="1"/>
          <p:nvPr>
            <p:ph hasCustomPrompt="1" type="title"/>
          </p:nvPr>
        </p:nvSpPr>
        <p:spPr>
          <a:xfrm>
            <a:off x="1852350" y="1839025"/>
            <a:ext cx="5439300" cy="98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7" name="Google Shape;447;p11"/>
          <p:cNvSpPr txBox="1"/>
          <p:nvPr>
            <p:ph idx="1" type="subTitle"/>
          </p:nvPr>
        </p:nvSpPr>
        <p:spPr>
          <a:xfrm>
            <a:off x="2897325" y="2922363"/>
            <a:ext cx="3349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cxnSp>
        <p:nvCxnSpPr>
          <p:cNvPr id="448" name="Google Shape;448;p11"/>
          <p:cNvCxnSpPr/>
          <p:nvPr/>
        </p:nvCxnSpPr>
        <p:spPr>
          <a:xfrm>
            <a:off x="190500" y="-123825"/>
            <a:ext cx="1343100" cy="567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9" name="Google Shape;449;p11"/>
          <p:cNvCxnSpPr/>
          <p:nvPr/>
        </p:nvCxnSpPr>
        <p:spPr>
          <a:xfrm flipH="1" rot="10800000">
            <a:off x="-1409700" y="-381075"/>
            <a:ext cx="7524600" cy="279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50" name="Google Shape;450;p11"/>
          <p:cNvGrpSpPr/>
          <p:nvPr/>
        </p:nvGrpSpPr>
        <p:grpSpPr>
          <a:xfrm>
            <a:off x="6623925" y="4187935"/>
            <a:ext cx="2405778" cy="841262"/>
            <a:chOff x="6623925" y="4187935"/>
            <a:chExt cx="2405778" cy="841262"/>
          </a:xfrm>
        </p:grpSpPr>
        <p:sp>
          <p:nvSpPr>
            <p:cNvPr id="451" name="Google Shape;451;p11"/>
            <p:cNvSpPr/>
            <p:nvPr/>
          </p:nvSpPr>
          <p:spPr>
            <a:xfrm rot="5400000">
              <a:off x="8976272" y="4192115"/>
              <a:ext cx="57610" cy="49251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 rot="5400000">
              <a:off x="8976256" y="4453202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1"/>
            <p:cNvSpPr/>
            <p:nvPr/>
          </p:nvSpPr>
          <p:spPr>
            <a:xfrm rot="5400000">
              <a:off x="8975943" y="4714367"/>
              <a:ext cx="58049" cy="49470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79"/>
                    <a:pt x="1058" y="1579"/>
                  </a:cubicBezTo>
                  <a:cubicBezTo>
                    <a:pt x="1465" y="1579"/>
                    <a:pt x="1854" y="1265"/>
                    <a:pt x="1854" y="781"/>
                  </a:cubicBezTo>
                  <a:cubicBezTo>
                    <a:pt x="1854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1"/>
            <p:cNvSpPr/>
            <p:nvPr/>
          </p:nvSpPr>
          <p:spPr>
            <a:xfrm rot="5400000">
              <a:off x="8975959" y="4975453"/>
              <a:ext cx="58017" cy="49470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1"/>
            <p:cNvSpPr/>
            <p:nvPr/>
          </p:nvSpPr>
          <p:spPr>
            <a:xfrm rot="5400000">
              <a:off x="8714387" y="4192115"/>
              <a:ext cx="57610" cy="49251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 rot="5400000">
              <a:off x="8714371" y="4453202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1"/>
            <p:cNvSpPr/>
            <p:nvPr/>
          </p:nvSpPr>
          <p:spPr>
            <a:xfrm rot="5400000">
              <a:off x="8714168" y="4714476"/>
              <a:ext cx="58049" cy="49251"/>
            </a:xfrm>
            <a:custGeom>
              <a:rect b="b" l="l" r="r" t="t"/>
              <a:pathLst>
                <a:path extrusionOk="0" h="1573" w="1854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1"/>
            <p:cNvSpPr/>
            <p:nvPr/>
          </p:nvSpPr>
          <p:spPr>
            <a:xfrm rot="5400000">
              <a:off x="8714230" y="4975610"/>
              <a:ext cx="57924" cy="49251"/>
            </a:xfrm>
            <a:custGeom>
              <a:rect b="b" l="l" r="r" t="t"/>
              <a:pathLst>
                <a:path extrusionOk="0" h="1573" w="185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1"/>
            <p:cNvSpPr/>
            <p:nvPr/>
          </p:nvSpPr>
          <p:spPr>
            <a:xfrm rot="5400000">
              <a:off x="8452471" y="4192115"/>
              <a:ext cx="57610" cy="49251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1"/>
            <p:cNvSpPr/>
            <p:nvPr/>
          </p:nvSpPr>
          <p:spPr>
            <a:xfrm rot="5400000">
              <a:off x="8452455" y="4453202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1"/>
            <p:cNvSpPr/>
            <p:nvPr/>
          </p:nvSpPr>
          <p:spPr>
            <a:xfrm rot="5400000">
              <a:off x="8452267" y="4714461"/>
              <a:ext cx="58049" cy="49282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1"/>
            <p:cNvSpPr/>
            <p:nvPr/>
          </p:nvSpPr>
          <p:spPr>
            <a:xfrm rot="5400000">
              <a:off x="8452486" y="4975751"/>
              <a:ext cx="57610" cy="49282"/>
            </a:xfrm>
            <a:custGeom>
              <a:rect b="b" l="l" r="r" t="t"/>
              <a:pathLst>
                <a:path extrusionOk="0" h="1574" w="184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1"/>
            <p:cNvSpPr/>
            <p:nvPr/>
          </p:nvSpPr>
          <p:spPr>
            <a:xfrm rot="5400000">
              <a:off x="8190867" y="4191990"/>
              <a:ext cx="57610" cy="49501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1"/>
            <p:cNvSpPr/>
            <p:nvPr/>
          </p:nvSpPr>
          <p:spPr>
            <a:xfrm rot="5400000">
              <a:off x="8190852" y="4453077"/>
              <a:ext cx="57642" cy="49501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1"/>
            <p:cNvSpPr/>
            <p:nvPr/>
          </p:nvSpPr>
          <p:spPr>
            <a:xfrm rot="5400000">
              <a:off x="8190554" y="4714257"/>
              <a:ext cx="58049" cy="49689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1"/>
            <p:cNvSpPr/>
            <p:nvPr/>
          </p:nvSpPr>
          <p:spPr>
            <a:xfrm rot="5400000">
              <a:off x="8190570" y="4975344"/>
              <a:ext cx="58017" cy="49689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1"/>
            <p:cNvSpPr/>
            <p:nvPr/>
          </p:nvSpPr>
          <p:spPr>
            <a:xfrm rot="5400000">
              <a:off x="7928967" y="4192006"/>
              <a:ext cx="57610" cy="4947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1"/>
            <p:cNvSpPr/>
            <p:nvPr/>
          </p:nvSpPr>
          <p:spPr>
            <a:xfrm rot="5400000">
              <a:off x="7928951" y="4453092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1"/>
            <p:cNvSpPr/>
            <p:nvPr/>
          </p:nvSpPr>
          <p:spPr>
            <a:xfrm rot="5400000">
              <a:off x="7928747" y="4714367"/>
              <a:ext cx="58049" cy="49470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1"/>
            <p:cNvSpPr/>
            <p:nvPr/>
          </p:nvSpPr>
          <p:spPr>
            <a:xfrm rot="5400000">
              <a:off x="7928763" y="4975453"/>
              <a:ext cx="58017" cy="49470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1"/>
            <p:cNvSpPr/>
            <p:nvPr/>
          </p:nvSpPr>
          <p:spPr>
            <a:xfrm rot="5400000">
              <a:off x="7667160" y="4192115"/>
              <a:ext cx="57610" cy="49251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1"/>
            <p:cNvSpPr/>
            <p:nvPr/>
          </p:nvSpPr>
          <p:spPr>
            <a:xfrm rot="5400000">
              <a:off x="7667144" y="4453202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1"/>
            <p:cNvSpPr/>
            <p:nvPr/>
          </p:nvSpPr>
          <p:spPr>
            <a:xfrm rot="5400000">
              <a:off x="7666878" y="4714414"/>
              <a:ext cx="58049" cy="49376"/>
            </a:xfrm>
            <a:custGeom>
              <a:rect b="b" l="l" r="r" t="t"/>
              <a:pathLst>
                <a:path extrusionOk="0" h="1577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1"/>
            <p:cNvSpPr/>
            <p:nvPr/>
          </p:nvSpPr>
          <p:spPr>
            <a:xfrm rot="5400000">
              <a:off x="7666894" y="4975500"/>
              <a:ext cx="58017" cy="49376"/>
            </a:xfrm>
            <a:custGeom>
              <a:rect b="b" l="l" r="r" t="t"/>
              <a:pathLst>
                <a:path extrusionOk="0" h="1577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1"/>
            <p:cNvSpPr/>
            <p:nvPr/>
          </p:nvSpPr>
          <p:spPr>
            <a:xfrm rot="5400000">
              <a:off x="7405196" y="4192037"/>
              <a:ext cx="57610" cy="49407"/>
            </a:xfrm>
            <a:custGeom>
              <a:rect b="b" l="l" r="r" t="t"/>
              <a:pathLst>
                <a:path extrusionOk="0" h="1578" w="184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1"/>
            <p:cNvSpPr/>
            <p:nvPr/>
          </p:nvSpPr>
          <p:spPr>
            <a:xfrm rot="5400000">
              <a:off x="7405040" y="4453265"/>
              <a:ext cx="57924" cy="49407"/>
            </a:xfrm>
            <a:custGeom>
              <a:rect b="b" l="l" r="r" t="t"/>
              <a:pathLst>
                <a:path extrusionOk="0" h="1578" w="185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1"/>
            <p:cNvSpPr/>
            <p:nvPr/>
          </p:nvSpPr>
          <p:spPr>
            <a:xfrm rot="5400000">
              <a:off x="7404977" y="4714398"/>
              <a:ext cx="58049" cy="49407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1"/>
            <p:cNvSpPr/>
            <p:nvPr/>
          </p:nvSpPr>
          <p:spPr>
            <a:xfrm rot="5400000">
              <a:off x="7405196" y="4975688"/>
              <a:ext cx="57610" cy="49407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1"/>
            <p:cNvSpPr/>
            <p:nvPr/>
          </p:nvSpPr>
          <p:spPr>
            <a:xfrm rot="5400000">
              <a:off x="7143656" y="4192006"/>
              <a:ext cx="57610" cy="4947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1"/>
            <p:cNvSpPr/>
            <p:nvPr/>
          </p:nvSpPr>
          <p:spPr>
            <a:xfrm rot="5400000">
              <a:off x="7143640" y="4453092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1"/>
            <p:cNvSpPr/>
            <p:nvPr/>
          </p:nvSpPr>
          <p:spPr>
            <a:xfrm rot="5400000">
              <a:off x="7143343" y="4714273"/>
              <a:ext cx="58049" cy="49658"/>
            </a:xfrm>
            <a:custGeom>
              <a:rect b="b" l="l" r="r" t="t"/>
              <a:pathLst>
                <a:path extrusionOk="0" h="1586" w="1854">
                  <a:moveTo>
                    <a:pt x="1060" y="0"/>
                  </a:moveTo>
                  <a:cubicBezTo>
                    <a:pt x="358" y="0"/>
                    <a:pt x="1" y="860"/>
                    <a:pt x="504" y="1350"/>
                  </a:cubicBezTo>
                  <a:cubicBezTo>
                    <a:pt x="667" y="1513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1"/>
            <p:cNvSpPr/>
            <p:nvPr/>
          </p:nvSpPr>
          <p:spPr>
            <a:xfrm rot="5400000">
              <a:off x="7143358" y="4975360"/>
              <a:ext cx="58017" cy="49658"/>
            </a:xfrm>
            <a:custGeom>
              <a:rect b="b" l="l" r="r" t="t"/>
              <a:pathLst>
                <a:path extrusionOk="0" h="1586" w="1853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1"/>
            <p:cNvSpPr/>
            <p:nvPr/>
          </p:nvSpPr>
          <p:spPr>
            <a:xfrm rot="5400000">
              <a:off x="6881755" y="4191990"/>
              <a:ext cx="57610" cy="49501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1"/>
            <p:cNvSpPr/>
            <p:nvPr/>
          </p:nvSpPr>
          <p:spPr>
            <a:xfrm rot="5400000">
              <a:off x="6881739" y="4453077"/>
              <a:ext cx="57642" cy="49501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1"/>
            <p:cNvSpPr/>
            <p:nvPr/>
          </p:nvSpPr>
          <p:spPr>
            <a:xfrm rot="5400000">
              <a:off x="6881536" y="4714351"/>
              <a:ext cx="58049" cy="49501"/>
            </a:xfrm>
            <a:custGeom>
              <a:rect b="b" l="l" r="r" t="t"/>
              <a:pathLst>
                <a:path extrusionOk="0" h="1581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1"/>
            <p:cNvSpPr/>
            <p:nvPr/>
          </p:nvSpPr>
          <p:spPr>
            <a:xfrm rot="5400000">
              <a:off x="6881458" y="4975344"/>
              <a:ext cx="58017" cy="49689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1"/>
            <p:cNvSpPr/>
            <p:nvPr/>
          </p:nvSpPr>
          <p:spPr>
            <a:xfrm rot="5400000">
              <a:off x="6619964" y="4192115"/>
              <a:ext cx="57610" cy="49251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1"/>
            <p:cNvSpPr/>
            <p:nvPr/>
          </p:nvSpPr>
          <p:spPr>
            <a:xfrm rot="5400000">
              <a:off x="6619948" y="4453202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5400000">
              <a:off x="6619635" y="4714367"/>
              <a:ext cx="58049" cy="49470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80"/>
                    <a:pt x="1058" y="1580"/>
                  </a:cubicBezTo>
                  <a:cubicBezTo>
                    <a:pt x="1465" y="1580"/>
                    <a:pt x="1854" y="1265"/>
                    <a:pt x="1854" y="781"/>
                  </a:cubicBezTo>
                  <a:cubicBezTo>
                    <a:pt x="1854" y="345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5400000">
              <a:off x="6619651" y="4975453"/>
              <a:ext cx="58017" cy="49470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">
  <p:cSld name="BIG_NUMBER_1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2"/>
          <p:cNvSpPr txBox="1"/>
          <p:nvPr>
            <p:ph hasCustomPrompt="1" type="title"/>
          </p:nvPr>
        </p:nvSpPr>
        <p:spPr>
          <a:xfrm>
            <a:off x="619400" y="772225"/>
            <a:ext cx="5439300" cy="98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3" name="Google Shape;493;p12"/>
          <p:cNvSpPr txBox="1"/>
          <p:nvPr>
            <p:ph idx="1" type="subTitle"/>
          </p:nvPr>
        </p:nvSpPr>
        <p:spPr>
          <a:xfrm>
            <a:off x="1664375" y="1855563"/>
            <a:ext cx="3349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94" name="Google Shape;494;p12"/>
          <p:cNvSpPr txBox="1"/>
          <p:nvPr>
            <p:ph hasCustomPrompt="1" idx="2" type="title"/>
          </p:nvPr>
        </p:nvSpPr>
        <p:spPr>
          <a:xfrm>
            <a:off x="5574950" y="3067975"/>
            <a:ext cx="1910100" cy="9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5" name="Google Shape;495;p12"/>
          <p:cNvSpPr txBox="1"/>
          <p:nvPr>
            <p:ph idx="3" type="subTitle"/>
          </p:nvPr>
        </p:nvSpPr>
        <p:spPr>
          <a:xfrm>
            <a:off x="5435900" y="4036533"/>
            <a:ext cx="218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cxnSp>
        <p:nvCxnSpPr>
          <p:cNvPr id="496" name="Google Shape;496;p12"/>
          <p:cNvCxnSpPr/>
          <p:nvPr/>
        </p:nvCxnSpPr>
        <p:spPr>
          <a:xfrm>
            <a:off x="6176650" y="-905875"/>
            <a:ext cx="5034600" cy="60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4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3"/>
          <p:cNvSpPr txBox="1"/>
          <p:nvPr>
            <p:ph type="ctrTitle"/>
          </p:nvPr>
        </p:nvSpPr>
        <p:spPr>
          <a:xfrm>
            <a:off x="1811638" y="1334631"/>
            <a:ext cx="2048700" cy="85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b="0" sz="2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99" name="Google Shape;499;p13"/>
          <p:cNvSpPr txBox="1"/>
          <p:nvPr>
            <p:ph idx="1" type="subTitle"/>
          </p:nvPr>
        </p:nvSpPr>
        <p:spPr>
          <a:xfrm>
            <a:off x="1811638" y="2034370"/>
            <a:ext cx="218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0" name="Google Shape;500;p13"/>
          <p:cNvSpPr txBox="1"/>
          <p:nvPr>
            <p:ph hasCustomPrompt="1" idx="2" type="title"/>
          </p:nvPr>
        </p:nvSpPr>
        <p:spPr>
          <a:xfrm>
            <a:off x="713038" y="1651145"/>
            <a:ext cx="1098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b="1"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501" name="Google Shape;501;p13"/>
          <p:cNvSpPr txBox="1"/>
          <p:nvPr>
            <p:ph idx="3" type="ctrTitle"/>
          </p:nvPr>
        </p:nvSpPr>
        <p:spPr>
          <a:xfrm>
            <a:off x="1811638" y="2996356"/>
            <a:ext cx="2048700" cy="85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b="0" sz="2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2" name="Google Shape;502;p13"/>
          <p:cNvSpPr txBox="1"/>
          <p:nvPr>
            <p:ph idx="4" type="subTitle"/>
          </p:nvPr>
        </p:nvSpPr>
        <p:spPr>
          <a:xfrm>
            <a:off x="1811638" y="3696095"/>
            <a:ext cx="218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3" name="Google Shape;503;p13"/>
          <p:cNvSpPr txBox="1"/>
          <p:nvPr>
            <p:ph hasCustomPrompt="1" idx="5" type="title"/>
          </p:nvPr>
        </p:nvSpPr>
        <p:spPr>
          <a:xfrm>
            <a:off x="713038" y="3284295"/>
            <a:ext cx="1098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b="1"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504" name="Google Shape;504;p13"/>
          <p:cNvSpPr txBox="1"/>
          <p:nvPr>
            <p:ph idx="6" type="ctrTitle"/>
          </p:nvPr>
        </p:nvSpPr>
        <p:spPr>
          <a:xfrm>
            <a:off x="5303388" y="1334631"/>
            <a:ext cx="2048700" cy="85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b="0" sz="2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5" name="Google Shape;505;p13"/>
          <p:cNvSpPr txBox="1"/>
          <p:nvPr>
            <p:ph idx="7" type="subTitle"/>
          </p:nvPr>
        </p:nvSpPr>
        <p:spPr>
          <a:xfrm>
            <a:off x="5163888" y="2034370"/>
            <a:ext cx="218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6" name="Google Shape;506;p13"/>
          <p:cNvSpPr txBox="1"/>
          <p:nvPr>
            <p:ph hasCustomPrompt="1" idx="8" type="title"/>
          </p:nvPr>
        </p:nvSpPr>
        <p:spPr>
          <a:xfrm>
            <a:off x="7332363" y="1622570"/>
            <a:ext cx="1098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b="1"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507" name="Google Shape;507;p13"/>
          <p:cNvSpPr txBox="1"/>
          <p:nvPr>
            <p:ph idx="9" type="ctrTitle"/>
          </p:nvPr>
        </p:nvSpPr>
        <p:spPr>
          <a:xfrm>
            <a:off x="5303388" y="2996356"/>
            <a:ext cx="2048700" cy="85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b="0" sz="2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8" name="Google Shape;508;p13"/>
          <p:cNvSpPr txBox="1"/>
          <p:nvPr>
            <p:ph idx="13" type="subTitle"/>
          </p:nvPr>
        </p:nvSpPr>
        <p:spPr>
          <a:xfrm>
            <a:off x="5163888" y="3696095"/>
            <a:ext cx="218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9" name="Google Shape;509;p13"/>
          <p:cNvSpPr txBox="1"/>
          <p:nvPr>
            <p:ph hasCustomPrompt="1" idx="14" type="title"/>
          </p:nvPr>
        </p:nvSpPr>
        <p:spPr>
          <a:xfrm>
            <a:off x="7332363" y="3284295"/>
            <a:ext cx="1098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b="1"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"/>
              <a:buNone/>
              <a:defRPr sz="5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510" name="Google Shape;510;p13"/>
          <p:cNvSpPr txBox="1"/>
          <p:nvPr>
            <p:ph idx="15"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11" name="Google Shape;511;p13"/>
          <p:cNvCxnSpPr/>
          <p:nvPr/>
        </p:nvCxnSpPr>
        <p:spPr>
          <a:xfrm rot="10800000">
            <a:off x="-457200" y="1867450"/>
            <a:ext cx="1609800" cy="3819600"/>
          </a:xfrm>
          <a:prstGeom prst="straightConnector1">
            <a:avLst/>
          </a:prstGeom>
          <a:noFill/>
          <a:ln cap="flat" cmpd="sng" w="9525">
            <a:solidFill>
              <a:srgbClr val="F5CDB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12" name="Google Shape;512;p13"/>
          <p:cNvGrpSpPr/>
          <p:nvPr/>
        </p:nvGrpSpPr>
        <p:grpSpPr>
          <a:xfrm rot="5400000">
            <a:off x="7715707" y="-16033"/>
            <a:ext cx="58051" cy="1358521"/>
            <a:chOff x="550455" y="1794369"/>
            <a:chExt cx="27314" cy="639214"/>
          </a:xfrm>
        </p:grpSpPr>
        <p:sp>
          <p:nvSpPr>
            <p:cNvPr id="513" name="Google Shape;513;p13"/>
            <p:cNvSpPr/>
            <p:nvPr/>
          </p:nvSpPr>
          <p:spPr>
            <a:xfrm>
              <a:off x="550455" y="1794369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3"/>
            <p:cNvSpPr/>
            <p:nvPr/>
          </p:nvSpPr>
          <p:spPr>
            <a:xfrm>
              <a:off x="550455" y="1917592"/>
              <a:ext cx="27314" cy="23189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550455" y="2040638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550455" y="2163875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3"/>
            <p:cNvSpPr/>
            <p:nvPr/>
          </p:nvSpPr>
          <p:spPr>
            <a:xfrm>
              <a:off x="550455" y="2287112"/>
              <a:ext cx="27314" cy="23233"/>
            </a:xfrm>
            <a:custGeom>
              <a:rect b="b" l="l" r="r" t="t"/>
              <a:pathLst>
                <a:path extrusionOk="0" h="1577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550455" y="2410335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 Design">
  <p:cSld name="TITLE_ONLY_1_1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4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1" name="Google Shape;521;p14"/>
          <p:cNvSpPr txBox="1"/>
          <p:nvPr>
            <p:ph idx="1" type="subTitle"/>
          </p:nvPr>
        </p:nvSpPr>
        <p:spPr>
          <a:xfrm>
            <a:off x="5927850" y="1292275"/>
            <a:ext cx="24579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522" name="Google Shape;522;p14"/>
          <p:cNvGrpSpPr/>
          <p:nvPr/>
        </p:nvGrpSpPr>
        <p:grpSpPr>
          <a:xfrm rot="5400000">
            <a:off x="6940166" y="-1658366"/>
            <a:ext cx="1938979" cy="2457775"/>
            <a:chOff x="304776" y="1055181"/>
            <a:chExt cx="1378977" cy="1747937"/>
          </a:xfrm>
        </p:grpSpPr>
        <p:sp>
          <p:nvSpPr>
            <p:cNvPr id="523" name="Google Shape;523;p14"/>
            <p:cNvSpPr/>
            <p:nvPr/>
          </p:nvSpPr>
          <p:spPr>
            <a:xfrm>
              <a:off x="304776" y="10551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4"/>
            <p:cNvSpPr/>
            <p:nvPr/>
          </p:nvSpPr>
          <p:spPr>
            <a:xfrm>
              <a:off x="427616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4"/>
            <p:cNvSpPr/>
            <p:nvPr/>
          </p:nvSpPr>
          <p:spPr>
            <a:xfrm>
              <a:off x="550455" y="105518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4"/>
            <p:cNvSpPr/>
            <p:nvPr/>
          </p:nvSpPr>
          <p:spPr>
            <a:xfrm>
              <a:off x="673501" y="10551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4"/>
            <p:cNvSpPr/>
            <p:nvPr/>
          </p:nvSpPr>
          <p:spPr>
            <a:xfrm>
              <a:off x="796341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4"/>
            <p:cNvSpPr/>
            <p:nvPr/>
          </p:nvSpPr>
          <p:spPr>
            <a:xfrm>
              <a:off x="919180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4"/>
            <p:cNvSpPr/>
            <p:nvPr/>
          </p:nvSpPr>
          <p:spPr>
            <a:xfrm>
              <a:off x="1042226" y="10551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4"/>
            <p:cNvSpPr/>
            <p:nvPr/>
          </p:nvSpPr>
          <p:spPr>
            <a:xfrm>
              <a:off x="1165066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4"/>
            <p:cNvSpPr/>
            <p:nvPr/>
          </p:nvSpPr>
          <p:spPr>
            <a:xfrm>
              <a:off x="1287905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4"/>
            <p:cNvSpPr/>
            <p:nvPr/>
          </p:nvSpPr>
          <p:spPr>
            <a:xfrm>
              <a:off x="1410745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4"/>
            <p:cNvSpPr/>
            <p:nvPr/>
          </p:nvSpPr>
          <p:spPr>
            <a:xfrm>
              <a:off x="1533599" y="105518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4"/>
            <p:cNvSpPr/>
            <p:nvPr/>
          </p:nvSpPr>
          <p:spPr>
            <a:xfrm>
              <a:off x="1656630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4"/>
            <p:cNvSpPr/>
            <p:nvPr/>
          </p:nvSpPr>
          <p:spPr>
            <a:xfrm>
              <a:off x="304776" y="1178403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4"/>
            <p:cNvSpPr/>
            <p:nvPr/>
          </p:nvSpPr>
          <p:spPr>
            <a:xfrm>
              <a:off x="427616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4"/>
            <p:cNvSpPr/>
            <p:nvPr/>
          </p:nvSpPr>
          <p:spPr>
            <a:xfrm>
              <a:off x="550455" y="1178403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4"/>
            <p:cNvSpPr/>
            <p:nvPr/>
          </p:nvSpPr>
          <p:spPr>
            <a:xfrm>
              <a:off x="673501" y="1178403"/>
              <a:ext cx="27108" cy="23248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4"/>
            <p:cNvSpPr/>
            <p:nvPr/>
          </p:nvSpPr>
          <p:spPr>
            <a:xfrm>
              <a:off x="796341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4"/>
            <p:cNvSpPr/>
            <p:nvPr/>
          </p:nvSpPr>
          <p:spPr>
            <a:xfrm>
              <a:off x="919180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4"/>
            <p:cNvSpPr/>
            <p:nvPr/>
          </p:nvSpPr>
          <p:spPr>
            <a:xfrm>
              <a:off x="1042226" y="1178403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4"/>
            <p:cNvSpPr/>
            <p:nvPr/>
          </p:nvSpPr>
          <p:spPr>
            <a:xfrm>
              <a:off x="1165066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4"/>
            <p:cNvSpPr/>
            <p:nvPr/>
          </p:nvSpPr>
          <p:spPr>
            <a:xfrm>
              <a:off x="1287905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4"/>
            <p:cNvSpPr/>
            <p:nvPr/>
          </p:nvSpPr>
          <p:spPr>
            <a:xfrm>
              <a:off x="1410745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4"/>
            <p:cNvSpPr/>
            <p:nvPr/>
          </p:nvSpPr>
          <p:spPr>
            <a:xfrm>
              <a:off x="1533644" y="1178403"/>
              <a:ext cx="27270" cy="23174"/>
            </a:xfrm>
            <a:custGeom>
              <a:rect b="b" l="l" r="r" t="t"/>
              <a:pathLst>
                <a:path extrusionOk="0" h="1573" w="1851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4"/>
            <p:cNvSpPr/>
            <p:nvPr/>
          </p:nvSpPr>
          <p:spPr>
            <a:xfrm>
              <a:off x="1656630" y="1178403"/>
              <a:ext cx="27123" cy="23248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4"/>
            <p:cNvSpPr/>
            <p:nvPr/>
          </p:nvSpPr>
          <p:spPr>
            <a:xfrm>
              <a:off x="304776" y="1301626"/>
              <a:ext cx="27108" cy="23189"/>
            </a:xfrm>
            <a:custGeom>
              <a:rect b="b" l="l" r="r" t="t"/>
              <a:pathLst>
                <a:path extrusionOk="0" h="1574" w="184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4"/>
            <p:cNvSpPr/>
            <p:nvPr/>
          </p:nvSpPr>
          <p:spPr>
            <a:xfrm>
              <a:off x="427616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4"/>
            <p:cNvSpPr/>
            <p:nvPr/>
          </p:nvSpPr>
          <p:spPr>
            <a:xfrm>
              <a:off x="550455" y="1301626"/>
              <a:ext cx="27314" cy="23189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4"/>
            <p:cNvSpPr/>
            <p:nvPr/>
          </p:nvSpPr>
          <p:spPr>
            <a:xfrm>
              <a:off x="673545" y="1301626"/>
              <a:ext cx="27064" cy="23189"/>
            </a:xfrm>
            <a:custGeom>
              <a:rect b="b" l="l" r="r" t="t"/>
              <a:pathLst>
                <a:path extrusionOk="0" h="1574" w="1837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4"/>
            <p:cNvSpPr/>
            <p:nvPr/>
          </p:nvSpPr>
          <p:spPr>
            <a:xfrm>
              <a:off x="796341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0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4"/>
            <p:cNvSpPr/>
            <p:nvPr/>
          </p:nvSpPr>
          <p:spPr>
            <a:xfrm>
              <a:off x="919180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4"/>
            <p:cNvSpPr/>
            <p:nvPr/>
          </p:nvSpPr>
          <p:spPr>
            <a:xfrm>
              <a:off x="1042226" y="1301626"/>
              <a:ext cx="27108" cy="23189"/>
            </a:xfrm>
            <a:custGeom>
              <a:rect b="b" l="l" r="r" t="t"/>
              <a:pathLst>
                <a:path extrusionOk="0" h="1574" w="1840">
                  <a:moveTo>
                    <a:pt x="1069" y="1"/>
                  </a:moveTo>
                  <a:cubicBezTo>
                    <a:pt x="1061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48" y="1501"/>
                    <a:pt x="846" y="1574"/>
                    <a:pt x="1040" y="1574"/>
                  </a:cubicBezTo>
                  <a:cubicBezTo>
                    <a:pt x="1446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4"/>
            <p:cNvSpPr/>
            <p:nvPr/>
          </p:nvSpPr>
          <p:spPr>
            <a:xfrm>
              <a:off x="1165066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5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6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4"/>
            <p:cNvSpPr/>
            <p:nvPr/>
          </p:nvSpPr>
          <p:spPr>
            <a:xfrm>
              <a:off x="1287905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4"/>
            <p:cNvSpPr/>
            <p:nvPr/>
          </p:nvSpPr>
          <p:spPr>
            <a:xfrm>
              <a:off x="1410745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4"/>
            <p:cNvSpPr/>
            <p:nvPr/>
          </p:nvSpPr>
          <p:spPr>
            <a:xfrm>
              <a:off x="1533599" y="1301641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4"/>
            <p:cNvSpPr/>
            <p:nvPr/>
          </p:nvSpPr>
          <p:spPr>
            <a:xfrm>
              <a:off x="1656689" y="1301626"/>
              <a:ext cx="27064" cy="23189"/>
            </a:xfrm>
            <a:custGeom>
              <a:rect b="b" l="l" r="r" t="t"/>
              <a:pathLst>
                <a:path extrusionOk="0" h="1574" w="1837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4"/>
            <p:cNvSpPr/>
            <p:nvPr/>
          </p:nvSpPr>
          <p:spPr>
            <a:xfrm>
              <a:off x="304776" y="1424672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4"/>
            <p:cNvSpPr/>
            <p:nvPr/>
          </p:nvSpPr>
          <p:spPr>
            <a:xfrm>
              <a:off x="427616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4"/>
            <p:cNvSpPr/>
            <p:nvPr/>
          </p:nvSpPr>
          <p:spPr>
            <a:xfrm>
              <a:off x="550455" y="1424672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4"/>
            <p:cNvSpPr/>
            <p:nvPr/>
          </p:nvSpPr>
          <p:spPr>
            <a:xfrm>
              <a:off x="673310" y="1424672"/>
              <a:ext cx="27299" cy="23380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4"/>
            <p:cNvSpPr/>
            <p:nvPr/>
          </p:nvSpPr>
          <p:spPr>
            <a:xfrm>
              <a:off x="796341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>
              <a:off x="919180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>
              <a:off x="1042226" y="1424672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4"/>
            <p:cNvSpPr/>
            <p:nvPr/>
          </p:nvSpPr>
          <p:spPr>
            <a:xfrm>
              <a:off x="1165066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4"/>
            <p:cNvSpPr/>
            <p:nvPr/>
          </p:nvSpPr>
          <p:spPr>
            <a:xfrm>
              <a:off x="1287905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4"/>
            <p:cNvSpPr/>
            <p:nvPr/>
          </p:nvSpPr>
          <p:spPr>
            <a:xfrm>
              <a:off x="1410745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4"/>
            <p:cNvSpPr/>
            <p:nvPr/>
          </p:nvSpPr>
          <p:spPr>
            <a:xfrm>
              <a:off x="1533599" y="1424672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4"/>
            <p:cNvSpPr/>
            <p:nvPr/>
          </p:nvSpPr>
          <p:spPr>
            <a:xfrm>
              <a:off x="1656630" y="1424672"/>
              <a:ext cx="27123" cy="23380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4"/>
            <p:cNvSpPr/>
            <p:nvPr/>
          </p:nvSpPr>
          <p:spPr>
            <a:xfrm>
              <a:off x="304776" y="1547909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427616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550455" y="1547909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4"/>
            <p:cNvSpPr/>
            <p:nvPr/>
          </p:nvSpPr>
          <p:spPr>
            <a:xfrm>
              <a:off x="673310" y="1547909"/>
              <a:ext cx="27299" cy="23366"/>
            </a:xfrm>
            <a:custGeom>
              <a:rect b="b" l="l" r="r" t="t"/>
              <a:pathLst>
                <a:path extrusionOk="0" h="1586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796341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4"/>
            <p:cNvSpPr/>
            <p:nvPr/>
          </p:nvSpPr>
          <p:spPr>
            <a:xfrm>
              <a:off x="919180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4"/>
            <p:cNvSpPr/>
            <p:nvPr/>
          </p:nvSpPr>
          <p:spPr>
            <a:xfrm>
              <a:off x="1042226" y="1547909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1165066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4"/>
            <p:cNvSpPr/>
            <p:nvPr/>
          </p:nvSpPr>
          <p:spPr>
            <a:xfrm>
              <a:off x="1287905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4"/>
            <p:cNvSpPr/>
            <p:nvPr/>
          </p:nvSpPr>
          <p:spPr>
            <a:xfrm>
              <a:off x="1410745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4"/>
            <p:cNvSpPr/>
            <p:nvPr/>
          </p:nvSpPr>
          <p:spPr>
            <a:xfrm>
              <a:off x="1533599" y="1547909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4"/>
            <p:cNvSpPr/>
            <p:nvPr/>
          </p:nvSpPr>
          <p:spPr>
            <a:xfrm>
              <a:off x="1656630" y="1547909"/>
              <a:ext cx="27123" cy="23366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4"/>
            <p:cNvSpPr/>
            <p:nvPr/>
          </p:nvSpPr>
          <p:spPr>
            <a:xfrm>
              <a:off x="304776" y="167114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4"/>
            <p:cNvSpPr/>
            <p:nvPr/>
          </p:nvSpPr>
          <p:spPr>
            <a:xfrm>
              <a:off x="427616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4"/>
            <p:cNvSpPr/>
            <p:nvPr/>
          </p:nvSpPr>
          <p:spPr>
            <a:xfrm>
              <a:off x="550455" y="1671147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79"/>
                    <a:pt x="1058" y="1579"/>
                  </a:cubicBezTo>
                  <a:cubicBezTo>
                    <a:pt x="1465" y="1579"/>
                    <a:pt x="1854" y="1265"/>
                    <a:pt x="1854" y="781"/>
                  </a:cubicBezTo>
                  <a:cubicBezTo>
                    <a:pt x="1854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4"/>
            <p:cNvSpPr/>
            <p:nvPr/>
          </p:nvSpPr>
          <p:spPr>
            <a:xfrm>
              <a:off x="673310" y="1671147"/>
              <a:ext cx="27299" cy="23277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4"/>
            <p:cNvSpPr/>
            <p:nvPr/>
          </p:nvSpPr>
          <p:spPr>
            <a:xfrm>
              <a:off x="796341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4"/>
            <p:cNvSpPr/>
            <p:nvPr/>
          </p:nvSpPr>
          <p:spPr>
            <a:xfrm>
              <a:off x="919180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4"/>
            <p:cNvSpPr/>
            <p:nvPr/>
          </p:nvSpPr>
          <p:spPr>
            <a:xfrm>
              <a:off x="1042226" y="167114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4"/>
            <p:cNvSpPr/>
            <p:nvPr/>
          </p:nvSpPr>
          <p:spPr>
            <a:xfrm>
              <a:off x="1165066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4"/>
            <p:cNvSpPr/>
            <p:nvPr/>
          </p:nvSpPr>
          <p:spPr>
            <a:xfrm>
              <a:off x="1287905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4"/>
            <p:cNvSpPr/>
            <p:nvPr/>
          </p:nvSpPr>
          <p:spPr>
            <a:xfrm>
              <a:off x="1410745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4"/>
            <p:cNvSpPr/>
            <p:nvPr/>
          </p:nvSpPr>
          <p:spPr>
            <a:xfrm>
              <a:off x="1533599" y="1671147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4"/>
            <p:cNvSpPr/>
            <p:nvPr/>
          </p:nvSpPr>
          <p:spPr>
            <a:xfrm>
              <a:off x="1656630" y="1671147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79"/>
                    <a:pt x="1044" y="1579"/>
                  </a:cubicBezTo>
                  <a:cubicBezTo>
                    <a:pt x="1452" y="1579"/>
                    <a:pt x="1840" y="126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4"/>
            <p:cNvSpPr/>
            <p:nvPr/>
          </p:nvSpPr>
          <p:spPr>
            <a:xfrm>
              <a:off x="304776" y="1794369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4"/>
            <p:cNvSpPr/>
            <p:nvPr/>
          </p:nvSpPr>
          <p:spPr>
            <a:xfrm>
              <a:off x="427616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4"/>
            <p:cNvSpPr/>
            <p:nvPr/>
          </p:nvSpPr>
          <p:spPr>
            <a:xfrm>
              <a:off x="550455" y="1794369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4"/>
            <p:cNvSpPr/>
            <p:nvPr/>
          </p:nvSpPr>
          <p:spPr>
            <a:xfrm>
              <a:off x="673354" y="1794369"/>
              <a:ext cx="27255" cy="23174"/>
            </a:xfrm>
            <a:custGeom>
              <a:rect b="b" l="l" r="r" t="t"/>
              <a:pathLst>
                <a:path extrusionOk="0" h="1573" w="185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4"/>
            <p:cNvSpPr/>
            <p:nvPr/>
          </p:nvSpPr>
          <p:spPr>
            <a:xfrm>
              <a:off x="796341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4"/>
            <p:cNvSpPr/>
            <p:nvPr/>
          </p:nvSpPr>
          <p:spPr>
            <a:xfrm>
              <a:off x="919180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4"/>
            <p:cNvSpPr/>
            <p:nvPr/>
          </p:nvSpPr>
          <p:spPr>
            <a:xfrm>
              <a:off x="1042226" y="1794369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>
              <a:off x="1165066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>
              <a:off x="1287905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>
              <a:off x="1410745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>
              <a:off x="1533599" y="1794369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59" y="1"/>
                  </a:moveTo>
                  <a:cubicBezTo>
                    <a:pt x="357" y="1"/>
                    <a:pt x="0" y="848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2"/>
                  </a:cubicBezTo>
                  <a:cubicBezTo>
                    <a:pt x="1853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>
              <a:off x="1656689" y="1794369"/>
              <a:ext cx="27064" cy="23174"/>
            </a:xfrm>
            <a:custGeom>
              <a:rect b="b" l="l" r="r" t="t"/>
              <a:pathLst>
                <a:path extrusionOk="0" h="1573" w="1837">
                  <a:moveTo>
                    <a:pt x="1039" y="1"/>
                  </a:moveTo>
                  <a:cubicBezTo>
                    <a:pt x="336" y="1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2"/>
                  </a:cubicBezTo>
                  <a:cubicBezTo>
                    <a:pt x="1836" y="345"/>
                    <a:pt x="1479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>
              <a:off x="304776" y="191760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>
              <a:off x="427616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4"/>
            <p:cNvSpPr/>
            <p:nvPr/>
          </p:nvSpPr>
          <p:spPr>
            <a:xfrm>
              <a:off x="550455" y="1917592"/>
              <a:ext cx="27314" cy="23189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4"/>
            <p:cNvSpPr/>
            <p:nvPr/>
          </p:nvSpPr>
          <p:spPr>
            <a:xfrm>
              <a:off x="673501" y="1917592"/>
              <a:ext cx="27108" cy="23189"/>
            </a:xfrm>
            <a:custGeom>
              <a:rect b="b" l="l" r="r" t="t"/>
              <a:pathLst>
                <a:path extrusionOk="0" h="1574" w="184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>
              <a:off x="796341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>
              <a:off x="919180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>
              <a:off x="1042226" y="191760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>
              <a:off x="1165066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>
              <a:off x="1287905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>
              <a:off x="1410745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>
              <a:off x="1533658" y="1917607"/>
              <a:ext cx="27255" cy="23174"/>
            </a:xfrm>
            <a:custGeom>
              <a:rect b="b" l="l" r="r" t="t"/>
              <a:pathLst>
                <a:path extrusionOk="0" h="1573" w="1850">
                  <a:moveTo>
                    <a:pt x="1052" y="0"/>
                  </a:moveTo>
                  <a:cubicBezTo>
                    <a:pt x="348" y="0"/>
                    <a:pt x="0" y="838"/>
                    <a:pt x="499" y="1337"/>
                  </a:cubicBezTo>
                  <a:cubicBezTo>
                    <a:pt x="658" y="1500"/>
                    <a:pt x="855" y="1573"/>
                    <a:pt x="1049" y="1573"/>
                  </a:cubicBezTo>
                  <a:cubicBezTo>
                    <a:pt x="1456" y="1573"/>
                    <a:pt x="1849" y="1256"/>
                    <a:pt x="1849" y="781"/>
                  </a:cubicBezTo>
                  <a:cubicBezTo>
                    <a:pt x="1849" y="344"/>
                    <a:pt x="1492" y="0"/>
                    <a:pt x="1068" y="0"/>
                  </a:cubicBezTo>
                  <a:cubicBezTo>
                    <a:pt x="1063" y="0"/>
                    <a:pt x="1057" y="0"/>
                    <a:pt x="105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>
              <a:off x="1656689" y="1917607"/>
              <a:ext cx="27064" cy="23174"/>
            </a:xfrm>
            <a:custGeom>
              <a:rect b="b" l="l" r="r" t="t"/>
              <a:pathLst>
                <a:path extrusionOk="0" h="1573" w="1837">
                  <a:moveTo>
                    <a:pt x="1039" y="0"/>
                  </a:moveTo>
                  <a:cubicBezTo>
                    <a:pt x="336" y="0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1"/>
                  </a:cubicBezTo>
                  <a:cubicBezTo>
                    <a:pt x="1836" y="344"/>
                    <a:pt x="1479" y="0"/>
                    <a:pt x="1055" y="0"/>
                  </a:cubicBezTo>
                  <a:cubicBezTo>
                    <a:pt x="1050" y="0"/>
                    <a:pt x="1045" y="0"/>
                    <a:pt x="103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>
              <a:off x="304776" y="2040638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4"/>
            <p:cNvSpPr/>
            <p:nvPr/>
          </p:nvSpPr>
          <p:spPr>
            <a:xfrm>
              <a:off x="427616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4"/>
            <p:cNvSpPr/>
            <p:nvPr/>
          </p:nvSpPr>
          <p:spPr>
            <a:xfrm>
              <a:off x="550455" y="2040638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>
              <a:off x="673310" y="2040638"/>
              <a:ext cx="27299" cy="23380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>
              <a:off x="796341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>
              <a:off x="919180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4"/>
            <p:cNvSpPr/>
            <p:nvPr/>
          </p:nvSpPr>
          <p:spPr>
            <a:xfrm>
              <a:off x="1042226" y="2040638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4"/>
            <p:cNvSpPr/>
            <p:nvPr/>
          </p:nvSpPr>
          <p:spPr>
            <a:xfrm>
              <a:off x="1165066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4"/>
            <p:cNvSpPr/>
            <p:nvPr/>
          </p:nvSpPr>
          <p:spPr>
            <a:xfrm>
              <a:off x="1287905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4"/>
            <p:cNvSpPr/>
            <p:nvPr/>
          </p:nvSpPr>
          <p:spPr>
            <a:xfrm>
              <a:off x="1410745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4"/>
            <p:cNvSpPr/>
            <p:nvPr/>
          </p:nvSpPr>
          <p:spPr>
            <a:xfrm>
              <a:off x="1533599" y="2040638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4"/>
            <p:cNvSpPr/>
            <p:nvPr/>
          </p:nvSpPr>
          <p:spPr>
            <a:xfrm>
              <a:off x="1656630" y="2040638"/>
              <a:ext cx="27123" cy="23380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4"/>
            <p:cNvSpPr/>
            <p:nvPr/>
          </p:nvSpPr>
          <p:spPr>
            <a:xfrm>
              <a:off x="304776" y="2163875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4"/>
            <p:cNvSpPr/>
            <p:nvPr/>
          </p:nvSpPr>
          <p:spPr>
            <a:xfrm>
              <a:off x="427616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4"/>
            <p:cNvSpPr/>
            <p:nvPr/>
          </p:nvSpPr>
          <p:spPr>
            <a:xfrm>
              <a:off x="550455" y="2163875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4"/>
            <p:cNvSpPr/>
            <p:nvPr/>
          </p:nvSpPr>
          <p:spPr>
            <a:xfrm>
              <a:off x="673310" y="2163875"/>
              <a:ext cx="27299" cy="23277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4"/>
            <p:cNvSpPr/>
            <p:nvPr/>
          </p:nvSpPr>
          <p:spPr>
            <a:xfrm>
              <a:off x="796341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4"/>
            <p:cNvSpPr/>
            <p:nvPr/>
          </p:nvSpPr>
          <p:spPr>
            <a:xfrm>
              <a:off x="919180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4"/>
            <p:cNvSpPr/>
            <p:nvPr/>
          </p:nvSpPr>
          <p:spPr>
            <a:xfrm>
              <a:off x="1042226" y="2163875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4"/>
            <p:cNvSpPr/>
            <p:nvPr/>
          </p:nvSpPr>
          <p:spPr>
            <a:xfrm>
              <a:off x="1165066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4"/>
            <p:cNvSpPr/>
            <p:nvPr/>
          </p:nvSpPr>
          <p:spPr>
            <a:xfrm>
              <a:off x="1287905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4"/>
            <p:cNvSpPr/>
            <p:nvPr/>
          </p:nvSpPr>
          <p:spPr>
            <a:xfrm>
              <a:off x="1410745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4"/>
            <p:cNvSpPr/>
            <p:nvPr/>
          </p:nvSpPr>
          <p:spPr>
            <a:xfrm>
              <a:off x="1533599" y="2163875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4"/>
            <p:cNvSpPr/>
            <p:nvPr/>
          </p:nvSpPr>
          <p:spPr>
            <a:xfrm>
              <a:off x="1656630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4"/>
            <p:cNvSpPr/>
            <p:nvPr/>
          </p:nvSpPr>
          <p:spPr>
            <a:xfrm>
              <a:off x="304776" y="2287112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4"/>
            <p:cNvSpPr/>
            <p:nvPr/>
          </p:nvSpPr>
          <p:spPr>
            <a:xfrm>
              <a:off x="427616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4"/>
            <p:cNvSpPr/>
            <p:nvPr/>
          </p:nvSpPr>
          <p:spPr>
            <a:xfrm>
              <a:off x="550455" y="2287112"/>
              <a:ext cx="27314" cy="23233"/>
            </a:xfrm>
            <a:custGeom>
              <a:rect b="b" l="l" r="r" t="t"/>
              <a:pathLst>
                <a:path extrusionOk="0" h="1577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673310" y="2287112"/>
              <a:ext cx="27299" cy="23233"/>
            </a:xfrm>
            <a:custGeom>
              <a:rect b="b" l="l" r="r" t="t"/>
              <a:pathLst>
                <a:path extrusionOk="0" h="1577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4"/>
            <p:cNvSpPr/>
            <p:nvPr/>
          </p:nvSpPr>
          <p:spPr>
            <a:xfrm>
              <a:off x="796341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4"/>
            <p:cNvSpPr/>
            <p:nvPr/>
          </p:nvSpPr>
          <p:spPr>
            <a:xfrm>
              <a:off x="919180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4"/>
            <p:cNvSpPr/>
            <p:nvPr/>
          </p:nvSpPr>
          <p:spPr>
            <a:xfrm>
              <a:off x="1042226" y="2287112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4"/>
            <p:cNvSpPr/>
            <p:nvPr/>
          </p:nvSpPr>
          <p:spPr>
            <a:xfrm>
              <a:off x="1165066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4"/>
            <p:cNvSpPr/>
            <p:nvPr/>
          </p:nvSpPr>
          <p:spPr>
            <a:xfrm>
              <a:off x="1287905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4"/>
            <p:cNvSpPr/>
            <p:nvPr/>
          </p:nvSpPr>
          <p:spPr>
            <a:xfrm>
              <a:off x="1410745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4"/>
            <p:cNvSpPr/>
            <p:nvPr/>
          </p:nvSpPr>
          <p:spPr>
            <a:xfrm>
              <a:off x="1533599" y="2287112"/>
              <a:ext cx="27314" cy="23233"/>
            </a:xfrm>
            <a:custGeom>
              <a:rect b="b" l="l" r="r" t="t"/>
              <a:pathLst>
                <a:path extrusionOk="0" h="1577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1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4"/>
            <p:cNvSpPr/>
            <p:nvPr/>
          </p:nvSpPr>
          <p:spPr>
            <a:xfrm>
              <a:off x="1656630" y="2287112"/>
              <a:ext cx="27123" cy="23233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1" y="1506"/>
                    <a:pt x="847" y="1576"/>
                    <a:pt x="1039" y="1576"/>
                  </a:cubicBezTo>
                  <a:cubicBezTo>
                    <a:pt x="1448" y="1576"/>
                    <a:pt x="1840" y="1258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4"/>
            <p:cNvSpPr/>
            <p:nvPr/>
          </p:nvSpPr>
          <p:spPr>
            <a:xfrm>
              <a:off x="304776" y="2410335"/>
              <a:ext cx="27108" cy="23248"/>
            </a:xfrm>
            <a:custGeom>
              <a:rect b="b" l="l" r="r" t="t"/>
              <a:pathLst>
                <a:path extrusionOk="0" h="1578" w="184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4"/>
            <p:cNvSpPr/>
            <p:nvPr/>
          </p:nvSpPr>
          <p:spPr>
            <a:xfrm>
              <a:off x="427616" y="2410335"/>
              <a:ext cx="27255" cy="23248"/>
            </a:xfrm>
            <a:custGeom>
              <a:rect b="b" l="l" r="r" t="t"/>
              <a:pathLst>
                <a:path extrusionOk="0" h="1578" w="185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4"/>
            <p:cNvSpPr/>
            <p:nvPr/>
          </p:nvSpPr>
          <p:spPr>
            <a:xfrm>
              <a:off x="550455" y="2410335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4"/>
            <p:cNvSpPr/>
            <p:nvPr/>
          </p:nvSpPr>
          <p:spPr>
            <a:xfrm>
              <a:off x="673501" y="2410335"/>
              <a:ext cx="27108" cy="23248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4"/>
            <p:cNvSpPr/>
            <p:nvPr/>
          </p:nvSpPr>
          <p:spPr>
            <a:xfrm>
              <a:off x="796341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8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4"/>
            <p:cNvSpPr/>
            <p:nvPr/>
          </p:nvSpPr>
          <p:spPr>
            <a:xfrm>
              <a:off x="919180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4"/>
            <p:cNvSpPr/>
            <p:nvPr/>
          </p:nvSpPr>
          <p:spPr>
            <a:xfrm>
              <a:off x="1042226" y="2410335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69" y="0"/>
                  </a:moveTo>
                  <a:cubicBezTo>
                    <a:pt x="1061" y="0"/>
                    <a:pt x="1054" y="0"/>
                    <a:pt x="1046" y="1"/>
                  </a:cubicBezTo>
                  <a:cubicBezTo>
                    <a:pt x="344" y="1"/>
                    <a:pt x="0" y="848"/>
                    <a:pt x="490" y="1337"/>
                  </a:cubicBezTo>
                  <a:cubicBezTo>
                    <a:pt x="648" y="1500"/>
                    <a:pt x="846" y="1573"/>
                    <a:pt x="1040" y="1573"/>
                  </a:cubicBezTo>
                  <a:cubicBezTo>
                    <a:pt x="1446" y="1573"/>
                    <a:pt x="1840" y="1256"/>
                    <a:pt x="1840" y="782"/>
                  </a:cubicBezTo>
                  <a:cubicBezTo>
                    <a:pt x="1840" y="353"/>
                    <a:pt x="1495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4"/>
            <p:cNvSpPr/>
            <p:nvPr/>
          </p:nvSpPr>
          <p:spPr>
            <a:xfrm>
              <a:off x="1165066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9" y="0"/>
                  </a:moveTo>
                  <a:cubicBezTo>
                    <a:pt x="1062" y="0"/>
                    <a:pt x="1054" y="0"/>
                    <a:pt x="1046" y="1"/>
                  </a:cubicBez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496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4"/>
            <p:cNvSpPr/>
            <p:nvPr/>
          </p:nvSpPr>
          <p:spPr>
            <a:xfrm>
              <a:off x="1287905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4"/>
            <p:cNvSpPr/>
            <p:nvPr/>
          </p:nvSpPr>
          <p:spPr>
            <a:xfrm>
              <a:off x="1410745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4"/>
            <p:cNvSpPr/>
            <p:nvPr/>
          </p:nvSpPr>
          <p:spPr>
            <a:xfrm>
              <a:off x="1533599" y="2410335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72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4" y="1507"/>
                    <a:pt x="859" y="1577"/>
                    <a:pt x="1051" y="1577"/>
                  </a:cubicBezTo>
                  <a:cubicBezTo>
                    <a:pt x="1461" y="1577"/>
                    <a:pt x="1853" y="1259"/>
                    <a:pt x="1853" y="782"/>
                  </a:cubicBezTo>
                  <a:cubicBezTo>
                    <a:pt x="1840" y="358"/>
                    <a:pt x="1496" y="1"/>
                    <a:pt x="107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4"/>
            <p:cNvSpPr/>
            <p:nvPr/>
          </p:nvSpPr>
          <p:spPr>
            <a:xfrm>
              <a:off x="1656630" y="2410335"/>
              <a:ext cx="27123" cy="23248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4"/>
            <p:cNvSpPr/>
            <p:nvPr/>
          </p:nvSpPr>
          <p:spPr>
            <a:xfrm>
              <a:off x="304776" y="25333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4"/>
            <p:cNvSpPr/>
            <p:nvPr/>
          </p:nvSpPr>
          <p:spPr>
            <a:xfrm>
              <a:off x="427616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4"/>
            <p:cNvSpPr/>
            <p:nvPr/>
          </p:nvSpPr>
          <p:spPr>
            <a:xfrm>
              <a:off x="550455" y="2533381"/>
              <a:ext cx="27314" cy="23366"/>
            </a:xfrm>
            <a:custGeom>
              <a:rect b="b" l="l" r="r" t="t"/>
              <a:pathLst>
                <a:path extrusionOk="0" h="1586" w="1854">
                  <a:moveTo>
                    <a:pt x="1060" y="0"/>
                  </a:moveTo>
                  <a:cubicBezTo>
                    <a:pt x="358" y="0"/>
                    <a:pt x="1" y="860"/>
                    <a:pt x="504" y="1350"/>
                  </a:cubicBezTo>
                  <a:cubicBezTo>
                    <a:pt x="667" y="1513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4"/>
            <p:cNvSpPr/>
            <p:nvPr/>
          </p:nvSpPr>
          <p:spPr>
            <a:xfrm>
              <a:off x="673310" y="2533381"/>
              <a:ext cx="27299" cy="23366"/>
            </a:xfrm>
            <a:custGeom>
              <a:rect b="b" l="l" r="r" t="t"/>
              <a:pathLst>
                <a:path extrusionOk="0" h="1586" w="1853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4"/>
            <p:cNvSpPr/>
            <p:nvPr/>
          </p:nvSpPr>
          <p:spPr>
            <a:xfrm>
              <a:off x="796341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4"/>
            <p:cNvSpPr/>
            <p:nvPr/>
          </p:nvSpPr>
          <p:spPr>
            <a:xfrm>
              <a:off x="919180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4"/>
            <p:cNvSpPr/>
            <p:nvPr/>
          </p:nvSpPr>
          <p:spPr>
            <a:xfrm>
              <a:off x="1042226" y="25333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4"/>
            <p:cNvSpPr/>
            <p:nvPr/>
          </p:nvSpPr>
          <p:spPr>
            <a:xfrm>
              <a:off x="1165066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4"/>
            <p:cNvSpPr/>
            <p:nvPr/>
          </p:nvSpPr>
          <p:spPr>
            <a:xfrm>
              <a:off x="1287905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4"/>
            <p:cNvSpPr/>
            <p:nvPr/>
          </p:nvSpPr>
          <p:spPr>
            <a:xfrm>
              <a:off x="1410745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1533599" y="2533381"/>
              <a:ext cx="27314" cy="23366"/>
            </a:xfrm>
            <a:custGeom>
              <a:rect b="b" l="l" r="r" t="t"/>
              <a:pathLst>
                <a:path extrusionOk="0" h="1586" w="1854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1656630" y="2533381"/>
              <a:ext cx="27123" cy="23366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60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304776" y="2656604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427616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550455" y="2656604"/>
              <a:ext cx="27314" cy="23292"/>
            </a:xfrm>
            <a:custGeom>
              <a:rect b="b" l="l" r="r" t="t"/>
              <a:pathLst>
                <a:path extrusionOk="0" h="1581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673310" y="2656604"/>
              <a:ext cx="27299" cy="23380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796341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919180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1042226" y="2656604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1165066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1287905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1410745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1533599" y="2656604"/>
              <a:ext cx="27314" cy="23292"/>
            </a:xfrm>
            <a:custGeom>
              <a:rect b="b" l="l" r="r" t="t"/>
              <a:pathLst>
                <a:path extrusionOk="0" h="1581" w="1854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1656630" y="2656604"/>
              <a:ext cx="27123" cy="23380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304776" y="2779841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4"/>
            <p:cNvSpPr/>
            <p:nvPr/>
          </p:nvSpPr>
          <p:spPr>
            <a:xfrm>
              <a:off x="427616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550455" y="277984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80"/>
                    <a:pt x="1058" y="1580"/>
                  </a:cubicBezTo>
                  <a:cubicBezTo>
                    <a:pt x="1465" y="1580"/>
                    <a:pt x="1854" y="1265"/>
                    <a:pt x="1854" y="781"/>
                  </a:cubicBezTo>
                  <a:cubicBezTo>
                    <a:pt x="1854" y="345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673310" y="2779841"/>
              <a:ext cx="27299" cy="23277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796341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919180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1042226" y="2779841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1165066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1287905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1410745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1533599" y="277984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45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4"/>
            <p:cNvSpPr/>
            <p:nvPr/>
          </p:nvSpPr>
          <p:spPr>
            <a:xfrm>
              <a:off x="1656630" y="277984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80"/>
                    <a:pt x="1044" y="1580"/>
                  </a:cubicBezTo>
                  <a:cubicBezTo>
                    <a:pt x="1452" y="1580"/>
                    <a:pt x="1840" y="1265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" name="Google Shape;703;p14"/>
          <p:cNvGrpSpPr/>
          <p:nvPr/>
        </p:nvGrpSpPr>
        <p:grpSpPr>
          <a:xfrm rot="5400000">
            <a:off x="259391" y="3588059"/>
            <a:ext cx="1938979" cy="2457775"/>
            <a:chOff x="304776" y="1055181"/>
            <a:chExt cx="1378977" cy="1747937"/>
          </a:xfrm>
        </p:grpSpPr>
        <p:sp>
          <p:nvSpPr>
            <p:cNvPr id="704" name="Google Shape;704;p14"/>
            <p:cNvSpPr/>
            <p:nvPr/>
          </p:nvSpPr>
          <p:spPr>
            <a:xfrm>
              <a:off x="304776" y="10551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427616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550455" y="105518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673501" y="10551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796341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4"/>
            <p:cNvSpPr/>
            <p:nvPr/>
          </p:nvSpPr>
          <p:spPr>
            <a:xfrm>
              <a:off x="919180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4"/>
            <p:cNvSpPr/>
            <p:nvPr/>
          </p:nvSpPr>
          <p:spPr>
            <a:xfrm>
              <a:off x="1042226" y="10551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4"/>
            <p:cNvSpPr/>
            <p:nvPr/>
          </p:nvSpPr>
          <p:spPr>
            <a:xfrm>
              <a:off x="1165066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4"/>
            <p:cNvSpPr/>
            <p:nvPr/>
          </p:nvSpPr>
          <p:spPr>
            <a:xfrm>
              <a:off x="1287905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4"/>
            <p:cNvSpPr/>
            <p:nvPr/>
          </p:nvSpPr>
          <p:spPr>
            <a:xfrm>
              <a:off x="1410745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4"/>
            <p:cNvSpPr/>
            <p:nvPr/>
          </p:nvSpPr>
          <p:spPr>
            <a:xfrm>
              <a:off x="1533599" y="105518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4"/>
            <p:cNvSpPr/>
            <p:nvPr/>
          </p:nvSpPr>
          <p:spPr>
            <a:xfrm>
              <a:off x="1656630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4"/>
            <p:cNvSpPr/>
            <p:nvPr/>
          </p:nvSpPr>
          <p:spPr>
            <a:xfrm>
              <a:off x="304776" y="1178403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4"/>
            <p:cNvSpPr/>
            <p:nvPr/>
          </p:nvSpPr>
          <p:spPr>
            <a:xfrm>
              <a:off x="427616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4"/>
            <p:cNvSpPr/>
            <p:nvPr/>
          </p:nvSpPr>
          <p:spPr>
            <a:xfrm>
              <a:off x="550455" y="1178403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4"/>
            <p:cNvSpPr/>
            <p:nvPr/>
          </p:nvSpPr>
          <p:spPr>
            <a:xfrm>
              <a:off x="673501" y="1178403"/>
              <a:ext cx="27108" cy="23248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4"/>
            <p:cNvSpPr/>
            <p:nvPr/>
          </p:nvSpPr>
          <p:spPr>
            <a:xfrm>
              <a:off x="796341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4"/>
            <p:cNvSpPr/>
            <p:nvPr/>
          </p:nvSpPr>
          <p:spPr>
            <a:xfrm>
              <a:off x="919180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4"/>
            <p:cNvSpPr/>
            <p:nvPr/>
          </p:nvSpPr>
          <p:spPr>
            <a:xfrm>
              <a:off x="1042226" y="1178403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4"/>
            <p:cNvSpPr/>
            <p:nvPr/>
          </p:nvSpPr>
          <p:spPr>
            <a:xfrm>
              <a:off x="1165066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4"/>
            <p:cNvSpPr/>
            <p:nvPr/>
          </p:nvSpPr>
          <p:spPr>
            <a:xfrm>
              <a:off x="1287905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4"/>
            <p:cNvSpPr/>
            <p:nvPr/>
          </p:nvSpPr>
          <p:spPr>
            <a:xfrm>
              <a:off x="1410745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4"/>
            <p:cNvSpPr/>
            <p:nvPr/>
          </p:nvSpPr>
          <p:spPr>
            <a:xfrm>
              <a:off x="1533644" y="1178403"/>
              <a:ext cx="27270" cy="23174"/>
            </a:xfrm>
            <a:custGeom>
              <a:rect b="b" l="l" r="r" t="t"/>
              <a:pathLst>
                <a:path extrusionOk="0" h="1573" w="1851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4"/>
            <p:cNvSpPr/>
            <p:nvPr/>
          </p:nvSpPr>
          <p:spPr>
            <a:xfrm>
              <a:off x="1656630" y="1178403"/>
              <a:ext cx="27123" cy="23248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4"/>
            <p:cNvSpPr/>
            <p:nvPr/>
          </p:nvSpPr>
          <p:spPr>
            <a:xfrm>
              <a:off x="304776" y="1301626"/>
              <a:ext cx="27108" cy="23189"/>
            </a:xfrm>
            <a:custGeom>
              <a:rect b="b" l="l" r="r" t="t"/>
              <a:pathLst>
                <a:path extrusionOk="0" h="1574" w="184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4"/>
            <p:cNvSpPr/>
            <p:nvPr/>
          </p:nvSpPr>
          <p:spPr>
            <a:xfrm>
              <a:off x="427616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4"/>
            <p:cNvSpPr/>
            <p:nvPr/>
          </p:nvSpPr>
          <p:spPr>
            <a:xfrm>
              <a:off x="550455" y="1301626"/>
              <a:ext cx="27314" cy="23189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4"/>
            <p:cNvSpPr/>
            <p:nvPr/>
          </p:nvSpPr>
          <p:spPr>
            <a:xfrm>
              <a:off x="673545" y="1301626"/>
              <a:ext cx="27064" cy="23189"/>
            </a:xfrm>
            <a:custGeom>
              <a:rect b="b" l="l" r="r" t="t"/>
              <a:pathLst>
                <a:path extrusionOk="0" h="1574" w="1837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4"/>
            <p:cNvSpPr/>
            <p:nvPr/>
          </p:nvSpPr>
          <p:spPr>
            <a:xfrm>
              <a:off x="796341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0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4"/>
            <p:cNvSpPr/>
            <p:nvPr/>
          </p:nvSpPr>
          <p:spPr>
            <a:xfrm>
              <a:off x="919180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4"/>
            <p:cNvSpPr/>
            <p:nvPr/>
          </p:nvSpPr>
          <p:spPr>
            <a:xfrm>
              <a:off x="1042226" y="1301626"/>
              <a:ext cx="27108" cy="23189"/>
            </a:xfrm>
            <a:custGeom>
              <a:rect b="b" l="l" r="r" t="t"/>
              <a:pathLst>
                <a:path extrusionOk="0" h="1574" w="1840">
                  <a:moveTo>
                    <a:pt x="1069" y="1"/>
                  </a:moveTo>
                  <a:cubicBezTo>
                    <a:pt x="1061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48" y="1501"/>
                    <a:pt x="846" y="1574"/>
                    <a:pt x="1040" y="1574"/>
                  </a:cubicBezTo>
                  <a:cubicBezTo>
                    <a:pt x="1446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4"/>
            <p:cNvSpPr/>
            <p:nvPr/>
          </p:nvSpPr>
          <p:spPr>
            <a:xfrm>
              <a:off x="1165066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5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6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4"/>
            <p:cNvSpPr/>
            <p:nvPr/>
          </p:nvSpPr>
          <p:spPr>
            <a:xfrm>
              <a:off x="1287905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4"/>
            <p:cNvSpPr/>
            <p:nvPr/>
          </p:nvSpPr>
          <p:spPr>
            <a:xfrm>
              <a:off x="1410745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4"/>
            <p:cNvSpPr/>
            <p:nvPr/>
          </p:nvSpPr>
          <p:spPr>
            <a:xfrm>
              <a:off x="1533599" y="1301641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4"/>
            <p:cNvSpPr/>
            <p:nvPr/>
          </p:nvSpPr>
          <p:spPr>
            <a:xfrm>
              <a:off x="1656689" y="1301626"/>
              <a:ext cx="27064" cy="23189"/>
            </a:xfrm>
            <a:custGeom>
              <a:rect b="b" l="l" r="r" t="t"/>
              <a:pathLst>
                <a:path extrusionOk="0" h="1574" w="1837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4"/>
            <p:cNvSpPr/>
            <p:nvPr/>
          </p:nvSpPr>
          <p:spPr>
            <a:xfrm>
              <a:off x="304776" y="1424672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4"/>
            <p:cNvSpPr/>
            <p:nvPr/>
          </p:nvSpPr>
          <p:spPr>
            <a:xfrm>
              <a:off x="427616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4"/>
            <p:cNvSpPr/>
            <p:nvPr/>
          </p:nvSpPr>
          <p:spPr>
            <a:xfrm>
              <a:off x="550455" y="1424672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4"/>
            <p:cNvSpPr/>
            <p:nvPr/>
          </p:nvSpPr>
          <p:spPr>
            <a:xfrm>
              <a:off x="673310" y="1424672"/>
              <a:ext cx="27299" cy="23380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4"/>
            <p:cNvSpPr/>
            <p:nvPr/>
          </p:nvSpPr>
          <p:spPr>
            <a:xfrm>
              <a:off x="796341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4"/>
            <p:cNvSpPr/>
            <p:nvPr/>
          </p:nvSpPr>
          <p:spPr>
            <a:xfrm>
              <a:off x="919180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4"/>
            <p:cNvSpPr/>
            <p:nvPr/>
          </p:nvSpPr>
          <p:spPr>
            <a:xfrm>
              <a:off x="1042226" y="1424672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4"/>
            <p:cNvSpPr/>
            <p:nvPr/>
          </p:nvSpPr>
          <p:spPr>
            <a:xfrm>
              <a:off x="1165066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4"/>
            <p:cNvSpPr/>
            <p:nvPr/>
          </p:nvSpPr>
          <p:spPr>
            <a:xfrm>
              <a:off x="1287905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4"/>
            <p:cNvSpPr/>
            <p:nvPr/>
          </p:nvSpPr>
          <p:spPr>
            <a:xfrm>
              <a:off x="1410745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4"/>
            <p:cNvSpPr/>
            <p:nvPr/>
          </p:nvSpPr>
          <p:spPr>
            <a:xfrm>
              <a:off x="1533599" y="1424672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4"/>
            <p:cNvSpPr/>
            <p:nvPr/>
          </p:nvSpPr>
          <p:spPr>
            <a:xfrm>
              <a:off x="1656630" y="1424672"/>
              <a:ext cx="27123" cy="23380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304776" y="1547909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427616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550455" y="1547909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673310" y="1547909"/>
              <a:ext cx="27299" cy="23366"/>
            </a:xfrm>
            <a:custGeom>
              <a:rect b="b" l="l" r="r" t="t"/>
              <a:pathLst>
                <a:path extrusionOk="0" h="1586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796341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919180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1042226" y="1547909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1165066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1287905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1410745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1533599" y="1547909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1656630" y="1547909"/>
              <a:ext cx="27123" cy="23366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304776" y="167114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427616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550455" y="1671147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79"/>
                    <a:pt x="1058" y="1579"/>
                  </a:cubicBezTo>
                  <a:cubicBezTo>
                    <a:pt x="1465" y="1579"/>
                    <a:pt x="1854" y="1265"/>
                    <a:pt x="1854" y="781"/>
                  </a:cubicBezTo>
                  <a:cubicBezTo>
                    <a:pt x="1854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673310" y="1671147"/>
              <a:ext cx="27299" cy="23277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796341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919180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1042226" y="167114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1165066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1287905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1410745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1533599" y="1671147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1656630" y="1671147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79"/>
                    <a:pt x="1044" y="1579"/>
                  </a:cubicBezTo>
                  <a:cubicBezTo>
                    <a:pt x="1452" y="1579"/>
                    <a:pt x="1840" y="126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304776" y="1794369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427616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550455" y="1794369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673354" y="1794369"/>
              <a:ext cx="27255" cy="23174"/>
            </a:xfrm>
            <a:custGeom>
              <a:rect b="b" l="l" r="r" t="t"/>
              <a:pathLst>
                <a:path extrusionOk="0" h="1573" w="185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796341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919180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1042226" y="1794369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1165066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1287905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1410745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1533599" y="1794369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59" y="1"/>
                  </a:moveTo>
                  <a:cubicBezTo>
                    <a:pt x="357" y="1"/>
                    <a:pt x="0" y="848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2"/>
                  </a:cubicBezTo>
                  <a:cubicBezTo>
                    <a:pt x="1853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1656689" y="1794369"/>
              <a:ext cx="27064" cy="23174"/>
            </a:xfrm>
            <a:custGeom>
              <a:rect b="b" l="l" r="r" t="t"/>
              <a:pathLst>
                <a:path extrusionOk="0" h="1573" w="1837">
                  <a:moveTo>
                    <a:pt x="1039" y="1"/>
                  </a:moveTo>
                  <a:cubicBezTo>
                    <a:pt x="336" y="1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2"/>
                  </a:cubicBezTo>
                  <a:cubicBezTo>
                    <a:pt x="1836" y="345"/>
                    <a:pt x="1479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304776" y="191760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427616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550455" y="1917592"/>
              <a:ext cx="27314" cy="23189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673501" y="1917592"/>
              <a:ext cx="27108" cy="23189"/>
            </a:xfrm>
            <a:custGeom>
              <a:rect b="b" l="l" r="r" t="t"/>
              <a:pathLst>
                <a:path extrusionOk="0" h="1574" w="184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796341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919180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1042226" y="191760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1165066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1287905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1410745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1533658" y="1917607"/>
              <a:ext cx="27255" cy="23174"/>
            </a:xfrm>
            <a:custGeom>
              <a:rect b="b" l="l" r="r" t="t"/>
              <a:pathLst>
                <a:path extrusionOk="0" h="1573" w="1850">
                  <a:moveTo>
                    <a:pt x="1052" y="0"/>
                  </a:moveTo>
                  <a:cubicBezTo>
                    <a:pt x="348" y="0"/>
                    <a:pt x="0" y="838"/>
                    <a:pt x="499" y="1337"/>
                  </a:cubicBezTo>
                  <a:cubicBezTo>
                    <a:pt x="658" y="1500"/>
                    <a:pt x="855" y="1573"/>
                    <a:pt x="1049" y="1573"/>
                  </a:cubicBezTo>
                  <a:cubicBezTo>
                    <a:pt x="1456" y="1573"/>
                    <a:pt x="1849" y="1256"/>
                    <a:pt x="1849" y="781"/>
                  </a:cubicBezTo>
                  <a:cubicBezTo>
                    <a:pt x="1849" y="344"/>
                    <a:pt x="1492" y="0"/>
                    <a:pt x="1068" y="0"/>
                  </a:cubicBezTo>
                  <a:cubicBezTo>
                    <a:pt x="1063" y="0"/>
                    <a:pt x="1057" y="0"/>
                    <a:pt x="105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1656689" y="1917607"/>
              <a:ext cx="27064" cy="23174"/>
            </a:xfrm>
            <a:custGeom>
              <a:rect b="b" l="l" r="r" t="t"/>
              <a:pathLst>
                <a:path extrusionOk="0" h="1573" w="1837">
                  <a:moveTo>
                    <a:pt x="1039" y="0"/>
                  </a:moveTo>
                  <a:cubicBezTo>
                    <a:pt x="336" y="0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1"/>
                  </a:cubicBezTo>
                  <a:cubicBezTo>
                    <a:pt x="1836" y="344"/>
                    <a:pt x="1479" y="0"/>
                    <a:pt x="1055" y="0"/>
                  </a:cubicBezTo>
                  <a:cubicBezTo>
                    <a:pt x="1050" y="0"/>
                    <a:pt x="1045" y="0"/>
                    <a:pt x="103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304776" y="2040638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427616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550455" y="2040638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673310" y="2040638"/>
              <a:ext cx="27299" cy="23380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796341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919180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1042226" y="2040638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1165066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1287905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1410745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1533599" y="2040638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1656630" y="2040638"/>
              <a:ext cx="27123" cy="23380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304776" y="2163875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427616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550455" y="2163875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673310" y="2163875"/>
              <a:ext cx="27299" cy="23277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796341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919180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1042226" y="2163875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1165066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1287905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4"/>
            <p:cNvSpPr/>
            <p:nvPr/>
          </p:nvSpPr>
          <p:spPr>
            <a:xfrm>
              <a:off x="1410745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1533599" y="2163875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1656630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304776" y="2287112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427616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550455" y="2287112"/>
              <a:ext cx="27314" cy="23233"/>
            </a:xfrm>
            <a:custGeom>
              <a:rect b="b" l="l" r="r" t="t"/>
              <a:pathLst>
                <a:path extrusionOk="0" h="1577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673310" y="2287112"/>
              <a:ext cx="27299" cy="23233"/>
            </a:xfrm>
            <a:custGeom>
              <a:rect b="b" l="l" r="r" t="t"/>
              <a:pathLst>
                <a:path extrusionOk="0" h="1577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796341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919180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1042226" y="2287112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1165066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1287905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1410745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4"/>
            <p:cNvSpPr/>
            <p:nvPr/>
          </p:nvSpPr>
          <p:spPr>
            <a:xfrm>
              <a:off x="1533599" y="2287112"/>
              <a:ext cx="27314" cy="23233"/>
            </a:xfrm>
            <a:custGeom>
              <a:rect b="b" l="l" r="r" t="t"/>
              <a:pathLst>
                <a:path extrusionOk="0" h="1577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1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4"/>
            <p:cNvSpPr/>
            <p:nvPr/>
          </p:nvSpPr>
          <p:spPr>
            <a:xfrm>
              <a:off x="1656630" y="2287112"/>
              <a:ext cx="27123" cy="23233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1" y="1506"/>
                    <a:pt x="847" y="1576"/>
                    <a:pt x="1039" y="1576"/>
                  </a:cubicBezTo>
                  <a:cubicBezTo>
                    <a:pt x="1448" y="1576"/>
                    <a:pt x="1840" y="1258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4"/>
            <p:cNvSpPr/>
            <p:nvPr/>
          </p:nvSpPr>
          <p:spPr>
            <a:xfrm>
              <a:off x="304776" y="2410335"/>
              <a:ext cx="27108" cy="23248"/>
            </a:xfrm>
            <a:custGeom>
              <a:rect b="b" l="l" r="r" t="t"/>
              <a:pathLst>
                <a:path extrusionOk="0" h="1578" w="184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4"/>
            <p:cNvSpPr/>
            <p:nvPr/>
          </p:nvSpPr>
          <p:spPr>
            <a:xfrm>
              <a:off x="427616" y="2410335"/>
              <a:ext cx="27255" cy="23248"/>
            </a:xfrm>
            <a:custGeom>
              <a:rect b="b" l="l" r="r" t="t"/>
              <a:pathLst>
                <a:path extrusionOk="0" h="1578" w="185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4"/>
            <p:cNvSpPr/>
            <p:nvPr/>
          </p:nvSpPr>
          <p:spPr>
            <a:xfrm>
              <a:off x="550455" y="2410335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4"/>
            <p:cNvSpPr/>
            <p:nvPr/>
          </p:nvSpPr>
          <p:spPr>
            <a:xfrm>
              <a:off x="673501" y="2410335"/>
              <a:ext cx="27108" cy="23248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4"/>
            <p:cNvSpPr/>
            <p:nvPr/>
          </p:nvSpPr>
          <p:spPr>
            <a:xfrm>
              <a:off x="796341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8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4"/>
            <p:cNvSpPr/>
            <p:nvPr/>
          </p:nvSpPr>
          <p:spPr>
            <a:xfrm>
              <a:off x="919180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4"/>
            <p:cNvSpPr/>
            <p:nvPr/>
          </p:nvSpPr>
          <p:spPr>
            <a:xfrm>
              <a:off x="1042226" y="2410335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69" y="0"/>
                  </a:moveTo>
                  <a:cubicBezTo>
                    <a:pt x="1061" y="0"/>
                    <a:pt x="1054" y="0"/>
                    <a:pt x="1046" y="1"/>
                  </a:cubicBezTo>
                  <a:cubicBezTo>
                    <a:pt x="344" y="1"/>
                    <a:pt x="0" y="848"/>
                    <a:pt x="490" y="1337"/>
                  </a:cubicBezTo>
                  <a:cubicBezTo>
                    <a:pt x="648" y="1500"/>
                    <a:pt x="846" y="1573"/>
                    <a:pt x="1040" y="1573"/>
                  </a:cubicBezTo>
                  <a:cubicBezTo>
                    <a:pt x="1446" y="1573"/>
                    <a:pt x="1840" y="1256"/>
                    <a:pt x="1840" y="782"/>
                  </a:cubicBezTo>
                  <a:cubicBezTo>
                    <a:pt x="1840" y="353"/>
                    <a:pt x="1495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4"/>
            <p:cNvSpPr/>
            <p:nvPr/>
          </p:nvSpPr>
          <p:spPr>
            <a:xfrm>
              <a:off x="1165066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9" y="0"/>
                  </a:moveTo>
                  <a:cubicBezTo>
                    <a:pt x="1062" y="0"/>
                    <a:pt x="1054" y="0"/>
                    <a:pt x="1046" y="1"/>
                  </a:cubicBez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496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4"/>
            <p:cNvSpPr/>
            <p:nvPr/>
          </p:nvSpPr>
          <p:spPr>
            <a:xfrm>
              <a:off x="1287905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4"/>
            <p:cNvSpPr/>
            <p:nvPr/>
          </p:nvSpPr>
          <p:spPr>
            <a:xfrm>
              <a:off x="1410745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4"/>
            <p:cNvSpPr/>
            <p:nvPr/>
          </p:nvSpPr>
          <p:spPr>
            <a:xfrm>
              <a:off x="1533599" y="2410335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72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4" y="1507"/>
                    <a:pt x="859" y="1577"/>
                    <a:pt x="1051" y="1577"/>
                  </a:cubicBezTo>
                  <a:cubicBezTo>
                    <a:pt x="1461" y="1577"/>
                    <a:pt x="1853" y="1259"/>
                    <a:pt x="1853" y="782"/>
                  </a:cubicBezTo>
                  <a:cubicBezTo>
                    <a:pt x="1840" y="358"/>
                    <a:pt x="1496" y="1"/>
                    <a:pt x="107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4"/>
            <p:cNvSpPr/>
            <p:nvPr/>
          </p:nvSpPr>
          <p:spPr>
            <a:xfrm>
              <a:off x="1656630" y="2410335"/>
              <a:ext cx="27123" cy="23248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4"/>
            <p:cNvSpPr/>
            <p:nvPr/>
          </p:nvSpPr>
          <p:spPr>
            <a:xfrm>
              <a:off x="304776" y="25333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4"/>
            <p:cNvSpPr/>
            <p:nvPr/>
          </p:nvSpPr>
          <p:spPr>
            <a:xfrm>
              <a:off x="427616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4"/>
            <p:cNvSpPr/>
            <p:nvPr/>
          </p:nvSpPr>
          <p:spPr>
            <a:xfrm>
              <a:off x="550455" y="2533381"/>
              <a:ext cx="27314" cy="23366"/>
            </a:xfrm>
            <a:custGeom>
              <a:rect b="b" l="l" r="r" t="t"/>
              <a:pathLst>
                <a:path extrusionOk="0" h="1586" w="1854">
                  <a:moveTo>
                    <a:pt x="1060" y="0"/>
                  </a:moveTo>
                  <a:cubicBezTo>
                    <a:pt x="358" y="0"/>
                    <a:pt x="1" y="860"/>
                    <a:pt x="504" y="1350"/>
                  </a:cubicBezTo>
                  <a:cubicBezTo>
                    <a:pt x="667" y="1513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4"/>
            <p:cNvSpPr/>
            <p:nvPr/>
          </p:nvSpPr>
          <p:spPr>
            <a:xfrm>
              <a:off x="673310" y="2533381"/>
              <a:ext cx="27299" cy="23366"/>
            </a:xfrm>
            <a:custGeom>
              <a:rect b="b" l="l" r="r" t="t"/>
              <a:pathLst>
                <a:path extrusionOk="0" h="1586" w="1853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4"/>
            <p:cNvSpPr/>
            <p:nvPr/>
          </p:nvSpPr>
          <p:spPr>
            <a:xfrm>
              <a:off x="796341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4"/>
            <p:cNvSpPr/>
            <p:nvPr/>
          </p:nvSpPr>
          <p:spPr>
            <a:xfrm>
              <a:off x="919180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4"/>
            <p:cNvSpPr/>
            <p:nvPr/>
          </p:nvSpPr>
          <p:spPr>
            <a:xfrm>
              <a:off x="1042226" y="25333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4"/>
            <p:cNvSpPr/>
            <p:nvPr/>
          </p:nvSpPr>
          <p:spPr>
            <a:xfrm>
              <a:off x="1165066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4"/>
            <p:cNvSpPr/>
            <p:nvPr/>
          </p:nvSpPr>
          <p:spPr>
            <a:xfrm>
              <a:off x="1287905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4"/>
            <p:cNvSpPr/>
            <p:nvPr/>
          </p:nvSpPr>
          <p:spPr>
            <a:xfrm>
              <a:off x="1410745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4"/>
            <p:cNvSpPr/>
            <p:nvPr/>
          </p:nvSpPr>
          <p:spPr>
            <a:xfrm>
              <a:off x="1533599" y="2533381"/>
              <a:ext cx="27314" cy="23366"/>
            </a:xfrm>
            <a:custGeom>
              <a:rect b="b" l="l" r="r" t="t"/>
              <a:pathLst>
                <a:path extrusionOk="0" h="1586" w="1854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4"/>
            <p:cNvSpPr/>
            <p:nvPr/>
          </p:nvSpPr>
          <p:spPr>
            <a:xfrm>
              <a:off x="1656630" y="2533381"/>
              <a:ext cx="27123" cy="23366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60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4"/>
            <p:cNvSpPr/>
            <p:nvPr/>
          </p:nvSpPr>
          <p:spPr>
            <a:xfrm>
              <a:off x="304776" y="2656604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4"/>
            <p:cNvSpPr/>
            <p:nvPr/>
          </p:nvSpPr>
          <p:spPr>
            <a:xfrm>
              <a:off x="427616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4"/>
            <p:cNvSpPr/>
            <p:nvPr/>
          </p:nvSpPr>
          <p:spPr>
            <a:xfrm>
              <a:off x="550455" y="2656604"/>
              <a:ext cx="27314" cy="23292"/>
            </a:xfrm>
            <a:custGeom>
              <a:rect b="b" l="l" r="r" t="t"/>
              <a:pathLst>
                <a:path extrusionOk="0" h="1581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4"/>
            <p:cNvSpPr/>
            <p:nvPr/>
          </p:nvSpPr>
          <p:spPr>
            <a:xfrm>
              <a:off x="673310" y="2656604"/>
              <a:ext cx="27299" cy="23380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4"/>
            <p:cNvSpPr/>
            <p:nvPr/>
          </p:nvSpPr>
          <p:spPr>
            <a:xfrm>
              <a:off x="796341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4"/>
            <p:cNvSpPr/>
            <p:nvPr/>
          </p:nvSpPr>
          <p:spPr>
            <a:xfrm>
              <a:off x="919180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4"/>
            <p:cNvSpPr/>
            <p:nvPr/>
          </p:nvSpPr>
          <p:spPr>
            <a:xfrm>
              <a:off x="1042226" y="2656604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4"/>
            <p:cNvSpPr/>
            <p:nvPr/>
          </p:nvSpPr>
          <p:spPr>
            <a:xfrm>
              <a:off x="1165066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4"/>
            <p:cNvSpPr/>
            <p:nvPr/>
          </p:nvSpPr>
          <p:spPr>
            <a:xfrm>
              <a:off x="1287905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4"/>
            <p:cNvSpPr/>
            <p:nvPr/>
          </p:nvSpPr>
          <p:spPr>
            <a:xfrm>
              <a:off x="1410745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4"/>
            <p:cNvSpPr/>
            <p:nvPr/>
          </p:nvSpPr>
          <p:spPr>
            <a:xfrm>
              <a:off x="1533599" y="2656604"/>
              <a:ext cx="27314" cy="23292"/>
            </a:xfrm>
            <a:custGeom>
              <a:rect b="b" l="l" r="r" t="t"/>
              <a:pathLst>
                <a:path extrusionOk="0" h="1581" w="1854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4"/>
            <p:cNvSpPr/>
            <p:nvPr/>
          </p:nvSpPr>
          <p:spPr>
            <a:xfrm>
              <a:off x="1656630" y="2656604"/>
              <a:ext cx="27123" cy="23380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4"/>
            <p:cNvSpPr/>
            <p:nvPr/>
          </p:nvSpPr>
          <p:spPr>
            <a:xfrm>
              <a:off x="304776" y="2779841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4"/>
            <p:cNvSpPr/>
            <p:nvPr/>
          </p:nvSpPr>
          <p:spPr>
            <a:xfrm>
              <a:off x="427616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4"/>
            <p:cNvSpPr/>
            <p:nvPr/>
          </p:nvSpPr>
          <p:spPr>
            <a:xfrm>
              <a:off x="550455" y="277984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80"/>
                    <a:pt x="1058" y="1580"/>
                  </a:cubicBezTo>
                  <a:cubicBezTo>
                    <a:pt x="1465" y="1580"/>
                    <a:pt x="1854" y="1265"/>
                    <a:pt x="1854" y="781"/>
                  </a:cubicBezTo>
                  <a:cubicBezTo>
                    <a:pt x="1854" y="345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4"/>
            <p:cNvSpPr/>
            <p:nvPr/>
          </p:nvSpPr>
          <p:spPr>
            <a:xfrm>
              <a:off x="673310" y="2779841"/>
              <a:ext cx="27299" cy="23277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4"/>
            <p:cNvSpPr/>
            <p:nvPr/>
          </p:nvSpPr>
          <p:spPr>
            <a:xfrm>
              <a:off x="796341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4"/>
            <p:cNvSpPr/>
            <p:nvPr/>
          </p:nvSpPr>
          <p:spPr>
            <a:xfrm>
              <a:off x="919180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4"/>
            <p:cNvSpPr/>
            <p:nvPr/>
          </p:nvSpPr>
          <p:spPr>
            <a:xfrm>
              <a:off x="1042226" y="2779841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4"/>
            <p:cNvSpPr/>
            <p:nvPr/>
          </p:nvSpPr>
          <p:spPr>
            <a:xfrm>
              <a:off x="1165066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4"/>
            <p:cNvSpPr/>
            <p:nvPr/>
          </p:nvSpPr>
          <p:spPr>
            <a:xfrm>
              <a:off x="1287905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4"/>
            <p:cNvSpPr/>
            <p:nvPr/>
          </p:nvSpPr>
          <p:spPr>
            <a:xfrm>
              <a:off x="1410745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4"/>
            <p:cNvSpPr/>
            <p:nvPr/>
          </p:nvSpPr>
          <p:spPr>
            <a:xfrm>
              <a:off x="1533599" y="277984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45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4"/>
            <p:cNvSpPr/>
            <p:nvPr/>
          </p:nvSpPr>
          <p:spPr>
            <a:xfrm>
              <a:off x="1656630" y="277984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80"/>
                    <a:pt x="1044" y="1580"/>
                  </a:cubicBezTo>
                  <a:cubicBezTo>
                    <a:pt x="1452" y="1580"/>
                    <a:pt x="1840" y="1265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ONLY_2_1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15"/>
          <p:cNvSpPr txBox="1"/>
          <p:nvPr>
            <p:ph idx="1" type="subTitle"/>
          </p:nvPr>
        </p:nvSpPr>
        <p:spPr>
          <a:xfrm>
            <a:off x="1048650" y="2887663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886" name="Google Shape;886;p15"/>
          <p:cNvSpPr txBox="1"/>
          <p:nvPr>
            <p:ph idx="2" type="subTitle"/>
          </p:nvPr>
        </p:nvSpPr>
        <p:spPr>
          <a:xfrm>
            <a:off x="3653475" y="2887663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887" name="Google Shape;887;p15"/>
          <p:cNvSpPr txBox="1"/>
          <p:nvPr>
            <p:ph type="ctrTitle"/>
          </p:nvPr>
        </p:nvSpPr>
        <p:spPr>
          <a:xfrm>
            <a:off x="648000" y="214081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b="0"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888" name="Google Shape;888;p15"/>
          <p:cNvSpPr txBox="1"/>
          <p:nvPr>
            <p:ph idx="3" type="ctrTitle"/>
          </p:nvPr>
        </p:nvSpPr>
        <p:spPr>
          <a:xfrm>
            <a:off x="3252825" y="214081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b="0"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889" name="Google Shape;889;p15"/>
          <p:cNvSpPr txBox="1"/>
          <p:nvPr>
            <p:ph idx="4" type="subTitle"/>
          </p:nvPr>
        </p:nvSpPr>
        <p:spPr>
          <a:xfrm>
            <a:off x="6282859" y="2887663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None/>
              <a:defRPr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890" name="Google Shape;890;p15"/>
          <p:cNvSpPr txBox="1"/>
          <p:nvPr>
            <p:ph idx="5" type="ctrTitle"/>
          </p:nvPr>
        </p:nvSpPr>
        <p:spPr>
          <a:xfrm>
            <a:off x="5882209" y="214081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b="0" sz="24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891" name="Google Shape;891;p15"/>
          <p:cNvSpPr txBox="1"/>
          <p:nvPr>
            <p:ph idx="6"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92" name="Google Shape;892;p15"/>
          <p:cNvGrpSpPr/>
          <p:nvPr/>
        </p:nvGrpSpPr>
        <p:grpSpPr>
          <a:xfrm>
            <a:off x="8300169" y="116690"/>
            <a:ext cx="725555" cy="1075044"/>
            <a:chOff x="8300169" y="116690"/>
            <a:chExt cx="725555" cy="1075044"/>
          </a:xfrm>
        </p:grpSpPr>
        <p:sp>
          <p:nvSpPr>
            <p:cNvPr id="893" name="Google Shape;893;p15"/>
            <p:cNvSpPr/>
            <p:nvPr/>
          </p:nvSpPr>
          <p:spPr>
            <a:xfrm rot="5400000">
              <a:off x="8990198" y="119548"/>
              <a:ext cx="38385" cy="32668"/>
            </a:xfrm>
            <a:custGeom>
              <a:rect b="b" l="l" r="r" t="t"/>
              <a:pathLst>
                <a:path extrusionOk="0" h="1577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5"/>
            <p:cNvSpPr/>
            <p:nvPr/>
          </p:nvSpPr>
          <p:spPr>
            <a:xfrm rot="5400000">
              <a:off x="8990363" y="292459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5"/>
            <p:cNvSpPr/>
            <p:nvPr/>
          </p:nvSpPr>
          <p:spPr>
            <a:xfrm rot="5400000">
              <a:off x="8990363" y="465184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5"/>
            <p:cNvSpPr/>
            <p:nvPr/>
          </p:nvSpPr>
          <p:spPr>
            <a:xfrm rot="5400000">
              <a:off x="8990374" y="638189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5"/>
            <p:cNvSpPr/>
            <p:nvPr/>
          </p:nvSpPr>
          <p:spPr>
            <a:xfrm rot="5400000">
              <a:off x="8990363" y="810924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5"/>
            <p:cNvSpPr/>
            <p:nvPr/>
          </p:nvSpPr>
          <p:spPr>
            <a:xfrm rot="5400000">
              <a:off x="8990363" y="983648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5"/>
            <p:cNvSpPr/>
            <p:nvPr/>
          </p:nvSpPr>
          <p:spPr>
            <a:xfrm rot="5400000">
              <a:off x="8990363" y="1156373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5"/>
            <p:cNvSpPr/>
            <p:nvPr/>
          </p:nvSpPr>
          <p:spPr>
            <a:xfrm rot="5400000">
              <a:off x="8817059" y="119673"/>
              <a:ext cx="38116" cy="32688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5"/>
            <p:cNvSpPr/>
            <p:nvPr/>
          </p:nvSpPr>
          <p:spPr>
            <a:xfrm rot="5400000">
              <a:off x="8817100" y="292459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8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5"/>
            <p:cNvSpPr/>
            <p:nvPr/>
          </p:nvSpPr>
          <p:spPr>
            <a:xfrm rot="5400000">
              <a:off x="8817100" y="465184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5"/>
            <p:cNvSpPr/>
            <p:nvPr/>
          </p:nvSpPr>
          <p:spPr>
            <a:xfrm rot="5400000">
              <a:off x="8817110" y="638189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69" y="0"/>
                  </a:moveTo>
                  <a:cubicBezTo>
                    <a:pt x="1061" y="0"/>
                    <a:pt x="1054" y="0"/>
                    <a:pt x="1046" y="1"/>
                  </a:cubicBezTo>
                  <a:cubicBezTo>
                    <a:pt x="344" y="1"/>
                    <a:pt x="0" y="848"/>
                    <a:pt x="490" y="1337"/>
                  </a:cubicBezTo>
                  <a:cubicBezTo>
                    <a:pt x="648" y="1500"/>
                    <a:pt x="846" y="1573"/>
                    <a:pt x="1040" y="1573"/>
                  </a:cubicBezTo>
                  <a:cubicBezTo>
                    <a:pt x="1446" y="1573"/>
                    <a:pt x="1840" y="1256"/>
                    <a:pt x="1840" y="782"/>
                  </a:cubicBezTo>
                  <a:cubicBezTo>
                    <a:pt x="1840" y="353"/>
                    <a:pt x="1495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5"/>
            <p:cNvSpPr/>
            <p:nvPr/>
          </p:nvSpPr>
          <p:spPr>
            <a:xfrm rot="5400000">
              <a:off x="8817100" y="810924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69" y="0"/>
                  </a:moveTo>
                  <a:cubicBezTo>
                    <a:pt x="1062" y="0"/>
                    <a:pt x="1054" y="0"/>
                    <a:pt x="1046" y="1"/>
                  </a:cubicBez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496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5"/>
            <p:cNvSpPr/>
            <p:nvPr/>
          </p:nvSpPr>
          <p:spPr>
            <a:xfrm rot="5400000">
              <a:off x="8817100" y="983648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5"/>
            <p:cNvSpPr/>
            <p:nvPr/>
          </p:nvSpPr>
          <p:spPr>
            <a:xfrm rot="5400000">
              <a:off x="8817100" y="1156373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5"/>
            <p:cNvSpPr/>
            <p:nvPr/>
          </p:nvSpPr>
          <p:spPr>
            <a:xfrm rot="5400000">
              <a:off x="8643826" y="119455"/>
              <a:ext cx="38385" cy="32854"/>
            </a:xfrm>
            <a:custGeom>
              <a:rect b="b" l="l" r="r" t="t"/>
              <a:pathLst>
                <a:path extrusionOk="0" h="1586" w="1853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5"/>
            <p:cNvSpPr/>
            <p:nvPr/>
          </p:nvSpPr>
          <p:spPr>
            <a:xfrm rot="5400000">
              <a:off x="8644013" y="292387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5"/>
            <p:cNvSpPr/>
            <p:nvPr/>
          </p:nvSpPr>
          <p:spPr>
            <a:xfrm rot="5400000">
              <a:off x="8644013" y="465112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5"/>
            <p:cNvSpPr/>
            <p:nvPr/>
          </p:nvSpPr>
          <p:spPr>
            <a:xfrm rot="5400000">
              <a:off x="8644023" y="638116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5"/>
            <p:cNvSpPr/>
            <p:nvPr/>
          </p:nvSpPr>
          <p:spPr>
            <a:xfrm rot="5400000">
              <a:off x="8644013" y="810851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5"/>
            <p:cNvSpPr/>
            <p:nvPr/>
          </p:nvSpPr>
          <p:spPr>
            <a:xfrm rot="5400000">
              <a:off x="8644013" y="983576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5"/>
            <p:cNvSpPr/>
            <p:nvPr/>
          </p:nvSpPr>
          <p:spPr>
            <a:xfrm rot="5400000">
              <a:off x="8644013" y="1156301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5"/>
            <p:cNvSpPr/>
            <p:nvPr/>
          </p:nvSpPr>
          <p:spPr>
            <a:xfrm rot="5400000">
              <a:off x="8470553" y="119445"/>
              <a:ext cx="38385" cy="32875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15"/>
            <p:cNvSpPr/>
            <p:nvPr/>
          </p:nvSpPr>
          <p:spPr>
            <a:xfrm rot="5400000">
              <a:off x="8470739" y="292377"/>
              <a:ext cx="38136" cy="32750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5"/>
            <p:cNvSpPr/>
            <p:nvPr/>
          </p:nvSpPr>
          <p:spPr>
            <a:xfrm rot="5400000">
              <a:off x="8470739" y="465101"/>
              <a:ext cx="38136" cy="32750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5"/>
            <p:cNvSpPr/>
            <p:nvPr/>
          </p:nvSpPr>
          <p:spPr>
            <a:xfrm rot="5400000">
              <a:off x="8470750" y="638106"/>
              <a:ext cx="38116" cy="32750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5"/>
            <p:cNvSpPr/>
            <p:nvPr/>
          </p:nvSpPr>
          <p:spPr>
            <a:xfrm rot="5400000">
              <a:off x="8470739" y="810841"/>
              <a:ext cx="38136" cy="32750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5"/>
            <p:cNvSpPr/>
            <p:nvPr/>
          </p:nvSpPr>
          <p:spPr>
            <a:xfrm rot="5400000">
              <a:off x="8470739" y="983566"/>
              <a:ext cx="38136" cy="32750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5"/>
            <p:cNvSpPr/>
            <p:nvPr/>
          </p:nvSpPr>
          <p:spPr>
            <a:xfrm rot="5400000">
              <a:off x="8470739" y="1156290"/>
              <a:ext cx="38136" cy="32750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5"/>
            <p:cNvSpPr/>
            <p:nvPr/>
          </p:nvSpPr>
          <p:spPr>
            <a:xfrm rot="5400000">
              <a:off x="8297341" y="119517"/>
              <a:ext cx="38385" cy="32730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5"/>
            <p:cNvSpPr/>
            <p:nvPr/>
          </p:nvSpPr>
          <p:spPr>
            <a:xfrm rot="5400000">
              <a:off x="8297538" y="292459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5"/>
            <p:cNvSpPr/>
            <p:nvPr/>
          </p:nvSpPr>
          <p:spPr>
            <a:xfrm rot="5400000">
              <a:off x="8297538" y="465184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5"/>
            <p:cNvSpPr/>
            <p:nvPr/>
          </p:nvSpPr>
          <p:spPr>
            <a:xfrm rot="5400000">
              <a:off x="8297548" y="638189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5"/>
            <p:cNvSpPr/>
            <p:nvPr/>
          </p:nvSpPr>
          <p:spPr>
            <a:xfrm rot="5400000">
              <a:off x="8297538" y="810924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5"/>
            <p:cNvSpPr/>
            <p:nvPr/>
          </p:nvSpPr>
          <p:spPr>
            <a:xfrm rot="5400000">
              <a:off x="8297538" y="983648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5"/>
            <p:cNvSpPr/>
            <p:nvPr/>
          </p:nvSpPr>
          <p:spPr>
            <a:xfrm rot="5400000">
              <a:off x="8297538" y="1156373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" name="Google Shape;928;p15"/>
          <p:cNvGrpSpPr/>
          <p:nvPr/>
        </p:nvGrpSpPr>
        <p:grpSpPr>
          <a:xfrm>
            <a:off x="119952" y="4603495"/>
            <a:ext cx="552416" cy="556580"/>
            <a:chOff x="119952" y="4603495"/>
            <a:chExt cx="552416" cy="556580"/>
          </a:xfrm>
        </p:grpSpPr>
        <p:sp>
          <p:nvSpPr>
            <p:cNvPr id="929" name="Google Shape;929;p15"/>
            <p:cNvSpPr/>
            <p:nvPr/>
          </p:nvSpPr>
          <p:spPr>
            <a:xfrm rot="5400000">
              <a:off x="636945" y="4606188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5"/>
            <p:cNvSpPr/>
            <p:nvPr/>
          </p:nvSpPr>
          <p:spPr>
            <a:xfrm rot="5400000">
              <a:off x="636935" y="4778923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5"/>
            <p:cNvSpPr/>
            <p:nvPr/>
          </p:nvSpPr>
          <p:spPr>
            <a:xfrm rot="5400000">
              <a:off x="636800" y="4951782"/>
              <a:ext cx="38406" cy="32730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5"/>
            <p:cNvSpPr/>
            <p:nvPr/>
          </p:nvSpPr>
          <p:spPr>
            <a:xfrm rot="5400000">
              <a:off x="636945" y="5124652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5"/>
            <p:cNvSpPr/>
            <p:nvPr/>
          </p:nvSpPr>
          <p:spPr>
            <a:xfrm rot="5400000">
              <a:off x="463755" y="4606260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5"/>
            <p:cNvSpPr/>
            <p:nvPr/>
          </p:nvSpPr>
          <p:spPr>
            <a:xfrm rot="5400000">
              <a:off x="463744" y="4778995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5"/>
            <p:cNvSpPr/>
            <p:nvPr/>
          </p:nvSpPr>
          <p:spPr>
            <a:xfrm rot="5400000">
              <a:off x="463558" y="4951803"/>
              <a:ext cx="38406" cy="3268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5"/>
            <p:cNvSpPr/>
            <p:nvPr/>
          </p:nvSpPr>
          <p:spPr>
            <a:xfrm rot="5400000">
              <a:off x="463703" y="5124673"/>
              <a:ext cx="38116" cy="32688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5"/>
            <p:cNvSpPr/>
            <p:nvPr/>
          </p:nvSpPr>
          <p:spPr>
            <a:xfrm rot="5400000">
              <a:off x="290481" y="4606250"/>
              <a:ext cx="38116" cy="32605"/>
            </a:xfrm>
            <a:custGeom>
              <a:rect b="b" l="l" r="r" t="t"/>
              <a:pathLst>
                <a:path extrusionOk="0" h="1574" w="184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5"/>
            <p:cNvSpPr/>
            <p:nvPr/>
          </p:nvSpPr>
          <p:spPr>
            <a:xfrm rot="5400000">
              <a:off x="290470" y="4778985"/>
              <a:ext cx="38136" cy="32605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5"/>
            <p:cNvSpPr/>
            <p:nvPr/>
          </p:nvSpPr>
          <p:spPr>
            <a:xfrm rot="5400000">
              <a:off x="290336" y="4951844"/>
              <a:ext cx="38406" cy="32605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5"/>
            <p:cNvSpPr/>
            <p:nvPr/>
          </p:nvSpPr>
          <p:spPr>
            <a:xfrm rot="5400000">
              <a:off x="290512" y="5124745"/>
              <a:ext cx="38053" cy="32605"/>
            </a:xfrm>
            <a:custGeom>
              <a:rect b="b" l="l" r="r" t="t"/>
              <a:pathLst>
                <a:path extrusionOk="0" h="1574" w="1837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5"/>
            <p:cNvSpPr/>
            <p:nvPr/>
          </p:nvSpPr>
          <p:spPr>
            <a:xfrm rot="5400000">
              <a:off x="117394" y="4606177"/>
              <a:ext cx="38116" cy="32750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5"/>
            <p:cNvSpPr/>
            <p:nvPr/>
          </p:nvSpPr>
          <p:spPr>
            <a:xfrm rot="5400000">
              <a:off x="117383" y="4778912"/>
              <a:ext cx="38136" cy="32750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5"/>
            <p:cNvSpPr/>
            <p:nvPr/>
          </p:nvSpPr>
          <p:spPr>
            <a:xfrm rot="5400000">
              <a:off x="117186" y="4951710"/>
              <a:ext cx="38406" cy="32875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5"/>
            <p:cNvSpPr/>
            <p:nvPr/>
          </p:nvSpPr>
          <p:spPr>
            <a:xfrm rot="5400000">
              <a:off x="117197" y="5124445"/>
              <a:ext cx="38385" cy="32875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ONLY_2_1_1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6"/>
          <p:cNvSpPr txBox="1"/>
          <p:nvPr>
            <p:ph idx="1" type="subTitle"/>
          </p:nvPr>
        </p:nvSpPr>
        <p:spPr>
          <a:xfrm>
            <a:off x="2173299" y="2022051"/>
            <a:ext cx="18180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47" name="Google Shape;947;p16"/>
          <p:cNvSpPr txBox="1"/>
          <p:nvPr>
            <p:ph idx="2" type="subTitle"/>
          </p:nvPr>
        </p:nvSpPr>
        <p:spPr>
          <a:xfrm>
            <a:off x="2173299" y="3624350"/>
            <a:ext cx="16347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48" name="Google Shape;948;p16"/>
          <p:cNvSpPr txBox="1"/>
          <p:nvPr>
            <p:ph type="ctrTitle"/>
          </p:nvPr>
        </p:nvSpPr>
        <p:spPr>
          <a:xfrm>
            <a:off x="2173300" y="1626750"/>
            <a:ext cx="16989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b="0"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949" name="Google Shape;949;p16"/>
          <p:cNvSpPr txBox="1"/>
          <p:nvPr>
            <p:ph idx="3" type="ctrTitle"/>
          </p:nvPr>
        </p:nvSpPr>
        <p:spPr>
          <a:xfrm>
            <a:off x="2173300" y="3117875"/>
            <a:ext cx="16989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b="0"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950" name="Google Shape;950;p16"/>
          <p:cNvSpPr txBox="1"/>
          <p:nvPr>
            <p:ph idx="4" type="subTitle"/>
          </p:nvPr>
        </p:nvSpPr>
        <p:spPr>
          <a:xfrm>
            <a:off x="5853625" y="2022051"/>
            <a:ext cx="18180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51" name="Google Shape;951;p16"/>
          <p:cNvSpPr txBox="1"/>
          <p:nvPr>
            <p:ph idx="5" type="ctrTitle"/>
          </p:nvPr>
        </p:nvSpPr>
        <p:spPr>
          <a:xfrm>
            <a:off x="5853625" y="1626750"/>
            <a:ext cx="16347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b="0"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952" name="Google Shape;952;p16"/>
          <p:cNvSpPr txBox="1"/>
          <p:nvPr>
            <p:ph idx="6" type="subTitle"/>
          </p:nvPr>
        </p:nvSpPr>
        <p:spPr>
          <a:xfrm>
            <a:off x="5853625" y="3624350"/>
            <a:ext cx="16347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53" name="Google Shape;953;p16"/>
          <p:cNvSpPr txBox="1"/>
          <p:nvPr>
            <p:ph idx="7" type="ctrTitle"/>
          </p:nvPr>
        </p:nvSpPr>
        <p:spPr>
          <a:xfrm>
            <a:off x="5853625" y="3117875"/>
            <a:ext cx="16347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b="0"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Fira Sans Condensed"/>
              <a:buNone/>
              <a:defRPr sz="16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954" name="Google Shape;954;p16"/>
          <p:cNvSpPr txBox="1"/>
          <p:nvPr>
            <p:ph idx="8"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955" name="Google Shape;955;p16"/>
          <p:cNvGrpSpPr/>
          <p:nvPr/>
        </p:nvGrpSpPr>
        <p:grpSpPr>
          <a:xfrm>
            <a:off x="115321" y="3550088"/>
            <a:ext cx="597913" cy="1537504"/>
            <a:chOff x="115321" y="3550088"/>
            <a:chExt cx="597913" cy="1537504"/>
          </a:xfrm>
        </p:grpSpPr>
        <p:sp>
          <p:nvSpPr>
            <p:cNvPr id="956" name="Google Shape;956;p16"/>
            <p:cNvSpPr/>
            <p:nvPr/>
          </p:nvSpPr>
          <p:spPr>
            <a:xfrm rot="5400000">
              <a:off x="674891" y="3553003"/>
              <a:ext cx="41257" cy="35428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6"/>
            <p:cNvSpPr/>
            <p:nvPr/>
          </p:nvSpPr>
          <p:spPr>
            <a:xfrm rot="5400000">
              <a:off x="674880" y="3739964"/>
              <a:ext cx="41280" cy="35428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6"/>
            <p:cNvSpPr/>
            <p:nvPr/>
          </p:nvSpPr>
          <p:spPr>
            <a:xfrm rot="5400000">
              <a:off x="674734" y="3927059"/>
              <a:ext cx="41571" cy="35428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6"/>
            <p:cNvSpPr/>
            <p:nvPr/>
          </p:nvSpPr>
          <p:spPr>
            <a:xfrm rot="5400000">
              <a:off x="674891" y="4114166"/>
              <a:ext cx="41257" cy="35428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6"/>
            <p:cNvSpPr/>
            <p:nvPr/>
          </p:nvSpPr>
          <p:spPr>
            <a:xfrm rot="5400000">
              <a:off x="674880" y="4301126"/>
              <a:ext cx="41280" cy="35428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6"/>
            <p:cNvSpPr/>
            <p:nvPr/>
          </p:nvSpPr>
          <p:spPr>
            <a:xfrm rot="5400000">
              <a:off x="674880" y="4488076"/>
              <a:ext cx="41280" cy="35428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6"/>
            <p:cNvSpPr/>
            <p:nvPr/>
          </p:nvSpPr>
          <p:spPr>
            <a:xfrm rot="5400000">
              <a:off x="674891" y="4675328"/>
              <a:ext cx="41257" cy="35428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6"/>
            <p:cNvSpPr/>
            <p:nvPr/>
          </p:nvSpPr>
          <p:spPr>
            <a:xfrm rot="5400000">
              <a:off x="674880" y="4862289"/>
              <a:ext cx="41280" cy="35428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6"/>
            <p:cNvSpPr/>
            <p:nvPr/>
          </p:nvSpPr>
          <p:spPr>
            <a:xfrm rot="5400000">
              <a:off x="674880" y="5049239"/>
              <a:ext cx="41280" cy="35428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6"/>
            <p:cNvSpPr/>
            <p:nvPr/>
          </p:nvSpPr>
          <p:spPr>
            <a:xfrm rot="5400000">
              <a:off x="487437" y="3553082"/>
              <a:ext cx="41257" cy="35271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6"/>
            <p:cNvSpPr/>
            <p:nvPr/>
          </p:nvSpPr>
          <p:spPr>
            <a:xfrm rot="5400000">
              <a:off x="487426" y="3740042"/>
              <a:ext cx="41280" cy="35271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6"/>
            <p:cNvSpPr/>
            <p:nvPr/>
          </p:nvSpPr>
          <p:spPr>
            <a:xfrm rot="5400000">
              <a:off x="487224" y="3927082"/>
              <a:ext cx="41571" cy="35383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6"/>
            <p:cNvSpPr/>
            <p:nvPr/>
          </p:nvSpPr>
          <p:spPr>
            <a:xfrm rot="5400000">
              <a:off x="487381" y="4114188"/>
              <a:ext cx="41257" cy="35383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6"/>
            <p:cNvSpPr/>
            <p:nvPr/>
          </p:nvSpPr>
          <p:spPr>
            <a:xfrm rot="5400000">
              <a:off x="487426" y="4301205"/>
              <a:ext cx="41280" cy="35271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6"/>
            <p:cNvSpPr/>
            <p:nvPr/>
          </p:nvSpPr>
          <p:spPr>
            <a:xfrm rot="5400000">
              <a:off x="487426" y="4488154"/>
              <a:ext cx="41280" cy="35271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6"/>
            <p:cNvSpPr/>
            <p:nvPr/>
          </p:nvSpPr>
          <p:spPr>
            <a:xfrm rot="5400000">
              <a:off x="487437" y="4675407"/>
              <a:ext cx="41257" cy="35271"/>
            </a:xfrm>
            <a:custGeom>
              <a:rect b="b" l="l" r="r" t="t"/>
              <a:pathLst>
                <a:path extrusionOk="0" h="1573" w="184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16"/>
            <p:cNvSpPr/>
            <p:nvPr/>
          </p:nvSpPr>
          <p:spPr>
            <a:xfrm rot="5400000">
              <a:off x="487426" y="4862368"/>
              <a:ext cx="41280" cy="35271"/>
            </a:xfrm>
            <a:custGeom>
              <a:rect b="b" l="l" r="r" t="t"/>
              <a:pathLst>
                <a:path extrusionOk="0" h="1573" w="1841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16"/>
            <p:cNvSpPr/>
            <p:nvPr/>
          </p:nvSpPr>
          <p:spPr>
            <a:xfrm rot="5400000">
              <a:off x="487426" y="5049317"/>
              <a:ext cx="41280" cy="35271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6"/>
            <p:cNvSpPr/>
            <p:nvPr/>
          </p:nvSpPr>
          <p:spPr>
            <a:xfrm rot="5400000">
              <a:off x="299894" y="3553070"/>
              <a:ext cx="41257" cy="35293"/>
            </a:xfrm>
            <a:custGeom>
              <a:rect b="b" l="l" r="r" t="t"/>
              <a:pathLst>
                <a:path extrusionOk="0" h="1574" w="184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 rot="5400000">
              <a:off x="299882" y="3740031"/>
              <a:ext cx="41280" cy="35293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6"/>
            <p:cNvSpPr/>
            <p:nvPr/>
          </p:nvSpPr>
          <p:spPr>
            <a:xfrm rot="5400000">
              <a:off x="299737" y="3927126"/>
              <a:ext cx="41571" cy="35293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6"/>
            <p:cNvSpPr/>
            <p:nvPr/>
          </p:nvSpPr>
          <p:spPr>
            <a:xfrm rot="5400000">
              <a:off x="299927" y="4114267"/>
              <a:ext cx="41190" cy="35293"/>
            </a:xfrm>
            <a:custGeom>
              <a:rect b="b" l="l" r="r" t="t"/>
              <a:pathLst>
                <a:path extrusionOk="0" h="1574" w="1837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6"/>
            <p:cNvSpPr/>
            <p:nvPr/>
          </p:nvSpPr>
          <p:spPr>
            <a:xfrm rot="5400000">
              <a:off x="299882" y="4301194"/>
              <a:ext cx="41280" cy="35293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0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6"/>
            <p:cNvSpPr/>
            <p:nvPr/>
          </p:nvSpPr>
          <p:spPr>
            <a:xfrm rot="5400000">
              <a:off x="299882" y="4488143"/>
              <a:ext cx="41280" cy="35293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6"/>
            <p:cNvSpPr/>
            <p:nvPr/>
          </p:nvSpPr>
          <p:spPr>
            <a:xfrm rot="5400000">
              <a:off x="299894" y="4675396"/>
              <a:ext cx="41257" cy="35293"/>
            </a:xfrm>
            <a:custGeom>
              <a:rect b="b" l="l" r="r" t="t"/>
              <a:pathLst>
                <a:path extrusionOk="0" h="1574" w="1840">
                  <a:moveTo>
                    <a:pt x="1069" y="1"/>
                  </a:moveTo>
                  <a:cubicBezTo>
                    <a:pt x="1061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48" y="1501"/>
                    <a:pt x="846" y="1574"/>
                    <a:pt x="1040" y="1574"/>
                  </a:cubicBezTo>
                  <a:cubicBezTo>
                    <a:pt x="1446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6"/>
            <p:cNvSpPr/>
            <p:nvPr/>
          </p:nvSpPr>
          <p:spPr>
            <a:xfrm rot="5400000">
              <a:off x="299882" y="4862356"/>
              <a:ext cx="41280" cy="35293"/>
            </a:xfrm>
            <a:custGeom>
              <a:rect b="b" l="l" r="r" t="t"/>
              <a:pathLst>
                <a:path extrusionOk="0" h="1574" w="1841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5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6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6"/>
            <p:cNvSpPr/>
            <p:nvPr/>
          </p:nvSpPr>
          <p:spPr>
            <a:xfrm rot="5400000">
              <a:off x="299882" y="5049306"/>
              <a:ext cx="41280" cy="35293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6"/>
            <p:cNvSpPr/>
            <p:nvPr/>
          </p:nvSpPr>
          <p:spPr>
            <a:xfrm rot="5400000">
              <a:off x="112552" y="3552992"/>
              <a:ext cx="41257" cy="35450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6"/>
            <p:cNvSpPr/>
            <p:nvPr/>
          </p:nvSpPr>
          <p:spPr>
            <a:xfrm rot="5400000">
              <a:off x="112540" y="3739953"/>
              <a:ext cx="41280" cy="35450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6"/>
            <p:cNvSpPr/>
            <p:nvPr/>
          </p:nvSpPr>
          <p:spPr>
            <a:xfrm rot="5400000">
              <a:off x="112327" y="3926981"/>
              <a:ext cx="41571" cy="35585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6"/>
            <p:cNvSpPr/>
            <p:nvPr/>
          </p:nvSpPr>
          <p:spPr>
            <a:xfrm rot="5400000">
              <a:off x="112339" y="4113941"/>
              <a:ext cx="41549" cy="35585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6"/>
            <p:cNvSpPr/>
            <p:nvPr/>
          </p:nvSpPr>
          <p:spPr>
            <a:xfrm rot="5400000">
              <a:off x="112540" y="4301115"/>
              <a:ext cx="41280" cy="35450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6"/>
            <p:cNvSpPr/>
            <p:nvPr/>
          </p:nvSpPr>
          <p:spPr>
            <a:xfrm rot="5400000">
              <a:off x="112540" y="4488065"/>
              <a:ext cx="41280" cy="35450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6"/>
            <p:cNvSpPr/>
            <p:nvPr/>
          </p:nvSpPr>
          <p:spPr>
            <a:xfrm rot="5400000">
              <a:off x="112552" y="4675317"/>
              <a:ext cx="41257" cy="35450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6"/>
            <p:cNvSpPr/>
            <p:nvPr/>
          </p:nvSpPr>
          <p:spPr>
            <a:xfrm rot="5400000">
              <a:off x="112540" y="4862278"/>
              <a:ext cx="41280" cy="35450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6"/>
            <p:cNvSpPr/>
            <p:nvPr/>
          </p:nvSpPr>
          <p:spPr>
            <a:xfrm rot="5400000">
              <a:off x="112540" y="5049227"/>
              <a:ext cx="41280" cy="35450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" name="Google Shape;992;p16"/>
          <p:cNvGrpSpPr/>
          <p:nvPr/>
        </p:nvGrpSpPr>
        <p:grpSpPr>
          <a:xfrm rot="5400000">
            <a:off x="7715707" y="-16033"/>
            <a:ext cx="58051" cy="1358521"/>
            <a:chOff x="550455" y="1794369"/>
            <a:chExt cx="27314" cy="639214"/>
          </a:xfrm>
        </p:grpSpPr>
        <p:sp>
          <p:nvSpPr>
            <p:cNvPr id="993" name="Google Shape;993;p16"/>
            <p:cNvSpPr/>
            <p:nvPr/>
          </p:nvSpPr>
          <p:spPr>
            <a:xfrm>
              <a:off x="550455" y="1794369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6"/>
            <p:cNvSpPr/>
            <p:nvPr/>
          </p:nvSpPr>
          <p:spPr>
            <a:xfrm>
              <a:off x="550455" y="1917592"/>
              <a:ext cx="27314" cy="23189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6"/>
            <p:cNvSpPr/>
            <p:nvPr/>
          </p:nvSpPr>
          <p:spPr>
            <a:xfrm>
              <a:off x="550455" y="2040638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6"/>
            <p:cNvSpPr/>
            <p:nvPr/>
          </p:nvSpPr>
          <p:spPr>
            <a:xfrm>
              <a:off x="550455" y="2163875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6"/>
            <p:cNvSpPr/>
            <p:nvPr/>
          </p:nvSpPr>
          <p:spPr>
            <a:xfrm>
              <a:off x="550455" y="2287112"/>
              <a:ext cx="27314" cy="23233"/>
            </a:xfrm>
            <a:custGeom>
              <a:rect b="b" l="l" r="r" t="t"/>
              <a:pathLst>
                <a:path extrusionOk="0" h="1577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6"/>
            <p:cNvSpPr/>
            <p:nvPr/>
          </p:nvSpPr>
          <p:spPr>
            <a:xfrm>
              <a:off x="550455" y="2410335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7"/>
          <p:cNvSpPr/>
          <p:nvPr/>
        </p:nvSpPr>
        <p:spPr>
          <a:xfrm>
            <a:off x="422027" y="4816129"/>
            <a:ext cx="1606" cy="1310"/>
          </a:xfrm>
          <a:custGeom>
            <a:rect b="b" l="l" r="r" t="t"/>
            <a:pathLst>
              <a:path extrusionOk="0" h="31" w="38">
                <a:moveTo>
                  <a:pt x="34" y="0"/>
                </a:moveTo>
                <a:lnTo>
                  <a:pt x="1" y="31"/>
                </a:lnTo>
                <a:cubicBezTo>
                  <a:pt x="21" y="17"/>
                  <a:pt x="38" y="4"/>
                  <a:pt x="34" y="0"/>
                </a:cubicBezTo>
                <a:close/>
              </a:path>
            </a:pathLst>
          </a:custGeom>
          <a:solidFill>
            <a:srgbClr val="FFC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17"/>
          <p:cNvSpPr/>
          <p:nvPr/>
        </p:nvSpPr>
        <p:spPr>
          <a:xfrm>
            <a:off x="451355" y="4831004"/>
            <a:ext cx="3169" cy="3085"/>
          </a:xfrm>
          <a:custGeom>
            <a:rect b="b" l="l" r="r" t="t"/>
            <a:pathLst>
              <a:path extrusionOk="0" h="73" w="75">
                <a:moveTo>
                  <a:pt x="63" y="1"/>
                </a:moveTo>
                <a:cubicBezTo>
                  <a:pt x="44" y="1"/>
                  <a:pt x="26" y="41"/>
                  <a:pt x="0" y="72"/>
                </a:cubicBezTo>
                <a:lnTo>
                  <a:pt x="74" y="5"/>
                </a:lnTo>
                <a:cubicBezTo>
                  <a:pt x="70" y="2"/>
                  <a:pt x="67" y="1"/>
                  <a:pt x="63" y="1"/>
                </a:cubicBezTo>
                <a:close/>
              </a:path>
            </a:pathLst>
          </a:custGeom>
          <a:solidFill>
            <a:srgbClr val="FFC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17"/>
          <p:cNvSpPr/>
          <p:nvPr/>
        </p:nvSpPr>
        <p:spPr>
          <a:xfrm>
            <a:off x="401405" y="4773617"/>
            <a:ext cx="42" cy="718"/>
          </a:xfrm>
          <a:custGeom>
            <a:rect b="b" l="l" r="r" t="t"/>
            <a:pathLst>
              <a:path extrusionOk="0" h="17" w="1">
                <a:moveTo>
                  <a:pt x="1" y="0"/>
                </a:moveTo>
                <a:lnTo>
                  <a:pt x="1" y="0"/>
                </a:lnTo>
                <a:cubicBezTo>
                  <a:pt x="1" y="17"/>
                  <a:pt x="1" y="14"/>
                  <a:pt x="1" y="0"/>
                </a:cubicBezTo>
                <a:close/>
              </a:path>
            </a:pathLst>
          </a:custGeom>
          <a:solidFill>
            <a:srgbClr val="FFC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17"/>
          <p:cNvSpPr/>
          <p:nvPr/>
        </p:nvSpPr>
        <p:spPr>
          <a:xfrm>
            <a:off x="450636" y="4834046"/>
            <a:ext cx="761" cy="592"/>
          </a:xfrm>
          <a:custGeom>
            <a:rect b="b" l="l" r="r" t="t"/>
            <a:pathLst>
              <a:path extrusionOk="0" h="14" w="18">
                <a:moveTo>
                  <a:pt x="17" y="0"/>
                </a:moveTo>
                <a:lnTo>
                  <a:pt x="0" y="11"/>
                </a:lnTo>
                <a:lnTo>
                  <a:pt x="4" y="14"/>
                </a:lnTo>
                <a:lnTo>
                  <a:pt x="17" y="0"/>
                </a:lnTo>
                <a:close/>
              </a:path>
            </a:pathLst>
          </a:custGeom>
          <a:solidFill>
            <a:srgbClr val="FFC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17"/>
          <p:cNvSpPr/>
          <p:nvPr/>
        </p:nvSpPr>
        <p:spPr>
          <a:xfrm>
            <a:off x="417337" y="4783548"/>
            <a:ext cx="2028" cy="5578"/>
          </a:xfrm>
          <a:custGeom>
            <a:rect b="b" l="l" r="r" t="t"/>
            <a:pathLst>
              <a:path extrusionOk="0" h="132" w="48">
                <a:moveTo>
                  <a:pt x="48" y="1"/>
                </a:moveTo>
                <a:lnTo>
                  <a:pt x="1" y="132"/>
                </a:lnTo>
                <a:lnTo>
                  <a:pt x="1" y="132"/>
                </a:lnTo>
                <a:lnTo>
                  <a:pt x="38" y="88"/>
                </a:lnTo>
                <a:cubicBezTo>
                  <a:pt x="38" y="58"/>
                  <a:pt x="41" y="31"/>
                  <a:pt x="48" y="1"/>
                </a:cubicBezTo>
                <a:close/>
              </a:path>
            </a:pathLst>
          </a:custGeom>
          <a:solidFill>
            <a:srgbClr val="FFC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17"/>
          <p:cNvSpPr/>
          <p:nvPr/>
        </p:nvSpPr>
        <p:spPr>
          <a:xfrm>
            <a:off x="409688" y="4786844"/>
            <a:ext cx="4986" cy="4014"/>
          </a:xfrm>
          <a:custGeom>
            <a:rect b="b" l="l" r="r" t="t"/>
            <a:pathLst>
              <a:path extrusionOk="0" h="95" w="118">
                <a:moveTo>
                  <a:pt x="94" y="0"/>
                </a:moveTo>
                <a:lnTo>
                  <a:pt x="94" y="0"/>
                </a:lnTo>
                <a:cubicBezTo>
                  <a:pt x="74" y="37"/>
                  <a:pt x="0" y="88"/>
                  <a:pt x="50" y="94"/>
                </a:cubicBezTo>
                <a:cubicBezTo>
                  <a:pt x="67" y="61"/>
                  <a:pt x="118" y="44"/>
                  <a:pt x="94" y="0"/>
                </a:cubicBezTo>
                <a:close/>
              </a:path>
            </a:pathLst>
          </a:custGeom>
          <a:solidFill>
            <a:srgbClr val="FFC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17"/>
          <p:cNvSpPr/>
          <p:nvPr/>
        </p:nvSpPr>
        <p:spPr>
          <a:xfrm>
            <a:off x="420464" y="4800916"/>
            <a:ext cx="2197" cy="3169"/>
          </a:xfrm>
          <a:custGeom>
            <a:rect b="b" l="l" r="r" t="t"/>
            <a:pathLst>
              <a:path extrusionOk="0" h="75" w="52">
                <a:moveTo>
                  <a:pt x="51" y="0"/>
                </a:moveTo>
                <a:lnTo>
                  <a:pt x="24" y="24"/>
                </a:lnTo>
                <a:cubicBezTo>
                  <a:pt x="1" y="54"/>
                  <a:pt x="4" y="61"/>
                  <a:pt x="11" y="74"/>
                </a:cubicBezTo>
                <a:lnTo>
                  <a:pt x="51" y="0"/>
                </a:lnTo>
                <a:close/>
              </a:path>
            </a:pathLst>
          </a:custGeom>
          <a:solidFill>
            <a:srgbClr val="FFC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17"/>
          <p:cNvSpPr/>
          <p:nvPr/>
        </p:nvSpPr>
        <p:spPr>
          <a:xfrm>
            <a:off x="429000" y="4816002"/>
            <a:ext cx="3465" cy="4564"/>
          </a:xfrm>
          <a:custGeom>
            <a:rect b="b" l="l" r="r" t="t"/>
            <a:pathLst>
              <a:path extrusionOk="0" h="108" w="82">
                <a:moveTo>
                  <a:pt x="78" y="0"/>
                </a:moveTo>
                <a:lnTo>
                  <a:pt x="1" y="108"/>
                </a:lnTo>
                <a:lnTo>
                  <a:pt x="81" y="7"/>
                </a:lnTo>
                <a:lnTo>
                  <a:pt x="78" y="0"/>
                </a:lnTo>
                <a:close/>
              </a:path>
            </a:pathLst>
          </a:custGeom>
          <a:solidFill>
            <a:srgbClr val="FFC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7"/>
          <p:cNvSpPr/>
          <p:nvPr/>
        </p:nvSpPr>
        <p:spPr>
          <a:xfrm>
            <a:off x="445945" y="4819805"/>
            <a:ext cx="2324" cy="3043"/>
          </a:xfrm>
          <a:custGeom>
            <a:rect b="b" l="l" r="r" t="t"/>
            <a:pathLst>
              <a:path extrusionOk="0" h="72" w="55">
                <a:moveTo>
                  <a:pt x="10" y="1"/>
                </a:moveTo>
                <a:lnTo>
                  <a:pt x="10" y="1"/>
                </a:lnTo>
                <a:cubicBezTo>
                  <a:pt x="12" y="5"/>
                  <a:pt x="15" y="7"/>
                  <a:pt x="19" y="9"/>
                </a:cubicBezTo>
                <a:lnTo>
                  <a:pt x="19" y="9"/>
                </a:lnTo>
                <a:cubicBezTo>
                  <a:pt x="18" y="4"/>
                  <a:pt x="15" y="1"/>
                  <a:pt x="10" y="1"/>
                </a:cubicBezTo>
                <a:close/>
                <a:moveTo>
                  <a:pt x="19" y="9"/>
                </a:moveTo>
                <a:lnTo>
                  <a:pt x="19" y="9"/>
                </a:lnTo>
                <a:cubicBezTo>
                  <a:pt x="23" y="27"/>
                  <a:pt x="0" y="71"/>
                  <a:pt x="7" y="71"/>
                </a:cubicBezTo>
                <a:cubicBezTo>
                  <a:pt x="10" y="71"/>
                  <a:pt x="23" y="57"/>
                  <a:pt x="54" y="18"/>
                </a:cubicBezTo>
                <a:cubicBezTo>
                  <a:pt x="49" y="8"/>
                  <a:pt x="31" y="13"/>
                  <a:pt x="19" y="9"/>
                </a:cubicBezTo>
                <a:close/>
              </a:path>
            </a:pathLst>
          </a:custGeom>
          <a:solidFill>
            <a:srgbClr val="FFC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7"/>
          <p:cNvSpPr txBox="1"/>
          <p:nvPr>
            <p:ph type="ctrTitle"/>
          </p:nvPr>
        </p:nvSpPr>
        <p:spPr>
          <a:xfrm>
            <a:off x="1107544" y="1550975"/>
            <a:ext cx="1906500" cy="4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b="0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10" name="Google Shape;1010;p17"/>
          <p:cNvSpPr txBox="1"/>
          <p:nvPr>
            <p:ph idx="1" type="subTitle"/>
          </p:nvPr>
        </p:nvSpPr>
        <p:spPr>
          <a:xfrm>
            <a:off x="1107544" y="2069460"/>
            <a:ext cx="19065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11" name="Google Shape;1011;p17"/>
          <p:cNvSpPr txBox="1"/>
          <p:nvPr>
            <p:ph idx="2" type="ctrTitle"/>
          </p:nvPr>
        </p:nvSpPr>
        <p:spPr>
          <a:xfrm>
            <a:off x="3979372" y="1550975"/>
            <a:ext cx="1179300" cy="4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b="0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12" name="Google Shape;1012;p17"/>
          <p:cNvSpPr txBox="1"/>
          <p:nvPr>
            <p:ph idx="3" type="subTitle"/>
          </p:nvPr>
        </p:nvSpPr>
        <p:spPr>
          <a:xfrm>
            <a:off x="3501775" y="2069450"/>
            <a:ext cx="21345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13" name="Google Shape;1013;p17"/>
          <p:cNvSpPr txBox="1"/>
          <p:nvPr>
            <p:ph idx="4" type="ctrTitle"/>
          </p:nvPr>
        </p:nvSpPr>
        <p:spPr>
          <a:xfrm>
            <a:off x="6344232" y="1550975"/>
            <a:ext cx="1497000" cy="4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b="0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14" name="Google Shape;1014;p17"/>
          <p:cNvSpPr txBox="1"/>
          <p:nvPr>
            <p:ph idx="5" type="subTitle"/>
          </p:nvPr>
        </p:nvSpPr>
        <p:spPr>
          <a:xfrm>
            <a:off x="6051800" y="2069450"/>
            <a:ext cx="20820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15" name="Google Shape;1015;p17"/>
          <p:cNvSpPr txBox="1"/>
          <p:nvPr>
            <p:ph idx="6" type="ctrTitle"/>
          </p:nvPr>
        </p:nvSpPr>
        <p:spPr>
          <a:xfrm>
            <a:off x="1107544" y="3252112"/>
            <a:ext cx="1906500" cy="4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b="0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16" name="Google Shape;1016;p17"/>
          <p:cNvSpPr txBox="1"/>
          <p:nvPr>
            <p:ph idx="7" type="subTitle"/>
          </p:nvPr>
        </p:nvSpPr>
        <p:spPr>
          <a:xfrm>
            <a:off x="1107544" y="3765275"/>
            <a:ext cx="19065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17" name="Google Shape;1017;p17"/>
          <p:cNvSpPr txBox="1"/>
          <p:nvPr>
            <p:ph idx="8" type="ctrTitle"/>
          </p:nvPr>
        </p:nvSpPr>
        <p:spPr>
          <a:xfrm>
            <a:off x="3615772" y="3252112"/>
            <a:ext cx="1906500" cy="4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b="0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18" name="Google Shape;1018;p17"/>
          <p:cNvSpPr txBox="1"/>
          <p:nvPr>
            <p:ph idx="9" type="subTitle"/>
          </p:nvPr>
        </p:nvSpPr>
        <p:spPr>
          <a:xfrm>
            <a:off x="3501713" y="3765275"/>
            <a:ext cx="21345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19" name="Google Shape;1019;p17"/>
          <p:cNvSpPr txBox="1"/>
          <p:nvPr>
            <p:ph idx="13" type="ctrTitle"/>
          </p:nvPr>
        </p:nvSpPr>
        <p:spPr>
          <a:xfrm>
            <a:off x="6139482" y="3252112"/>
            <a:ext cx="1906500" cy="4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b="0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20" name="Google Shape;1020;p17"/>
          <p:cNvSpPr txBox="1"/>
          <p:nvPr>
            <p:ph idx="14" type="subTitle"/>
          </p:nvPr>
        </p:nvSpPr>
        <p:spPr>
          <a:xfrm>
            <a:off x="6139482" y="3765275"/>
            <a:ext cx="19065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hivo"/>
              <a:buNone/>
              <a:defRPr>
                <a:solidFill>
                  <a:srgbClr val="434343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21" name="Google Shape;1021;p17"/>
          <p:cNvSpPr txBox="1"/>
          <p:nvPr>
            <p:ph idx="15"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TITLE_AND_BODY_1"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18"/>
          <p:cNvSpPr txBox="1"/>
          <p:nvPr>
            <p:ph idx="1" type="body"/>
          </p:nvPr>
        </p:nvSpPr>
        <p:spPr>
          <a:xfrm>
            <a:off x="761325" y="1375650"/>
            <a:ext cx="78360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>
                <a:latin typeface="Chivo"/>
                <a:ea typeface="Chivo"/>
                <a:cs typeface="Chivo"/>
                <a:sym typeface="Chiv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Roboto Condensed"/>
              <a:buAutoNum type="alphaLcPeriod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Roboto Condensed"/>
              <a:buAutoNum type="romanLcPeriod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Roboto Condensed"/>
              <a:buAutoNum type="arabicPeriod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Roboto Condensed"/>
              <a:buAutoNum type="alphaLcPeriod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Roboto Condensed"/>
              <a:buAutoNum type="romanLcPeriod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Roboto Condensed"/>
              <a:buAutoNum type="arabicPeriod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Roboto Condensed"/>
              <a:buAutoNum type="alphaLcPeriod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Roboto Condensed"/>
              <a:buAutoNum type="romanLcPeriod"/>
              <a:defRPr/>
            </a:lvl9pPr>
          </a:lstStyle>
          <a:p/>
        </p:txBody>
      </p:sp>
      <p:sp>
        <p:nvSpPr>
          <p:cNvPr id="1024" name="Google Shape;1024;p18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25" name="Google Shape;1025;p18"/>
          <p:cNvGrpSpPr/>
          <p:nvPr/>
        </p:nvGrpSpPr>
        <p:grpSpPr>
          <a:xfrm>
            <a:off x="8215547" y="3435113"/>
            <a:ext cx="814161" cy="1594078"/>
            <a:chOff x="8215547" y="3435113"/>
            <a:chExt cx="814161" cy="1594078"/>
          </a:xfrm>
        </p:grpSpPr>
        <p:sp>
          <p:nvSpPr>
            <p:cNvPr id="1026" name="Google Shape;1026;p18"/>
            <p:cNvSpPr/>
            <p:nvPr/>
          </p:nvSpPr>
          <p:spPr>
            <a:xfrm rot="5400000">
              <a:off x="8990036" y="3438217"/>
              <a:ext cx="42775" cy="36568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8"/>
            <p:cNvSpPr/>
            <p:nvPr/>
          </p:nvSpPr>
          <p:spPr>
            <a:xfrm rot="5400000">
              <a:off x="8990025" y="3632057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8"/>
            <p:cNvSpPr/>
            <p:nvPr/>
          </p:nvSpPr>
          <p:spPr>
            <a:xfrm rot="5400000">
              <a:off x="8989874" y="3826036"/>
              <a:ext cx="43101" cy="36568"/>
            </a:xfrm>
            <a:custGeom>
              <a:rect b="b" l="l" r="r" t="t"/>
              <a:pathLst>
                <a:path extrusionOk="0" h="1573" w="1854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8"/>
            <p:cNvSpPr/>
            <p:nvPr/>
          </p:nvSpPr>
          <p:spPr>
            <a:xfrm rot="5400000">
              <a:off x="8989920" y="4019912"/>
              <a:ext cx="43008" cy="36568"/>
            </a:xfrm>
            <a:custGeom>
              <a:rect b="b" l="l" r="r" t="t"/>
              <a:pathLst>
                <a:path extrusionOk="0" h="1573" w="185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8"/>
            <p:cNvSpPr/>
            <p:nvPr/>
          </p:nvSpPr>
          <p:spPr>
            <a:xfrm rot="5400000">
              <a:off x="8990025" y="4213868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8"/>
            <p:cNvSpPr/>
            <p:nvPr/>
          </p:nvSpPr>
          <p:spPr>
            <a:xfrm rot="5400000">
              <a:off x="8990025" y="4407697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8"/>
            <p:cNvSpPr/>
            <p:nvPr/>
          </p:nvSpPr>
          <p:spPr>
            <a:xfrm rot="5400000">
              <a:off x="8990036" y="4601839"/>
              <a:ext cx="42775" cy="36568"/>
            </a:xfrm>
            <a:custGeom>
              <a:rect b="b" l="l" r="r" t="t"/>
              <a:pathLst>
                <a:path extrusionOk="0" h="1573" w="184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8"/>
            <p:cNvSpPr/>
            <p:nvPr/>
          </p:nvSpPr>
          <p:spPr>
            <a:xfrm rot="5400000">
              <a:off x="8990025" y="4795679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8"/>
            <p:cNvSpPr/>
            <p:nvPr/>
          </p:nvSpPr>
          <p:spPr>
            <a:xfrm rot="5400000">
              <a:off x="8990025" y="4989508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8"/>
            <p:cNvSpPr/>
            <p:nvPr/>
          </p:nvSpPr>
          <p:spPr>
            <a:xfrm rot="5400000">
              <a:off x="8795580" y="3438217"/>
              <a:ext cx="42775" cy="36568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8"/>
            <p:cNvSpPr/>
            <p:nvPr/>
          </p:nvSpPr>
          <p:spPr>
            <a:xfrm rot="5400000">
              <a:off x="8795569" y="3632057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8"/>
            <p:cNvSpPr/>
            <p:nvPr/>
          </p:nvSpPr>
          <p:spPr>
            <a:xfrm rot="5400000">
              <a:off x="8795429" y="3826025"/>
              <a:ext cx="43101" cy="36592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8"/>
            <p:cNvSpPr/>
            <p:nvPr/>
          </p:nvSpPr>
          <p:spPr>
            <a:xfrm rot="5400000">
              <a:off x="8795592" y="4020016"/>
              <a:ext cx="42775" cy="36592"/>
            </a:xfrm>
            <a:custGeom>
              <a:rect b="b" l="l" r="r" t="t"/>
              <a:pathLst>
                <a:path extrusionOk="0" h="1574" w="184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8"/>
            <p:cNvSpPr/>
            <p:nvPr/>
          </p:nvSpPr>
          <p:spPr>
            <a:xfrm rot="5400000">
              <a:off x="8795569" y="4213868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8"/>
            <p:cNvSpPr/>
            <p:nvPr/>
          </p:nvSpPr>
          <p:spPr>
            <a:xfrm rot="5400000">
              <a:off x="8795569" y="4407697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8"/>
            <p:cNvSpPr/>
            <p:nvPr/>
          </p:nvSpPr>
          <p:spPr>
            <a:xfrm rot="5400000">
              <a:off x="8795580" y="4601839"/>
              <a:ext cx="42775" cy="36568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8"/>
            <p:cNvSpPr/>
            <p:nvPr/>
          </p:nvSpPr>
          <p:spPr>
            <a:xfrm rot="5400000">
              <a:off x="8795569" y="4795679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8"/>
            <p:cNvSpPr/>
            <p:nvPr/>
          </p:nvSpPr>
          <p:spPr>
            <a:xfrm rot="5400000">
              <a:off x="8795569" y="4989508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8"/>
            <p:cNvSpPr/>
            <p:nvPr/>
          </p:nvSpPr>
          <p:spPr>
            <a:xfrm rot="5400000">
              <a:off x="8601356" y="3438124"/>
              <a:ext cx="42775" cy="36754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8"/>
            <p:cNvSpPr/>
            <p:nvPr/>
          </p:nvSpPr>
          <p:spPr>
            <a:xfrm rot="5400000">
              <a:off x="8601345" y="3631964"/>
              <a:ext cx="42799" cy="36754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8"/>
            <p:cNvSpPr/>
            <p:nvPr/>
          </p:nvSpPr>
          <p:spPr>
            <a:xfrm rot="5400000">
              <a:off x="8601124" y="3825874"/>
              <a:ext cx="43101" cy="36894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8"/>
            <p:cNvSpPr/>
            <p:nvPr/>
          </p:nvSpPr>
          <p:spPr>
            <a:xfrm rot="5400000">
              <a:off x="8601136" y="4019714"/>
              <a:ext cx="43078" cy="36894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8"/>
            <p:cNvSpPr/>
            <p:nvPr/>
          </p:nvSpPr>
          <p:spPr>
            <a:xfrm rot="5400000">
              <a:off x="8601345" y="4213775"/>
              <a:ext cx="42799" cy="36754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8"/>
            <p:cNvSpPr/>
            <p:nvPr/>
          </p:nvSpPr>
          <p:spPr>
            <a:xfrm rot="5400000">
              <a:off x="8601345" y="4407604"/>
              <a:ext cx="42799" cy="36754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8"/>
            <p:cNvSpPr/>
            <p:nvPr/>
          </p:nvSpPr>
          <p:spPr>
            <a:xfrm rot="5400000">
              <a:off x="8601356" y="4601746"/>
              <a:ext cx="42775" cy="36754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8"/>
            <p:cNvSpPr/>
            <p:nvPr/>
          </p:nvSpPr>
          <p:spPr>
            <a:xfrm rot="5400000">
              <a:off x="8601345" y="4795586"/>
              <a:ext cx="42799" cy="36754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8"/>
            <p:cNvSpPr/>
            <p:nvPr/>
          </p:nvSpPr>
          <p:spPr>
            <a:xfrm rot="5400000">
              <a:off x="8601345" y="4989415"/>
              <a:ext cx="42799" cy="36754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8"/>
            <p:cNvSpPr/>
            <p:nvPr/>
          </p:nvSpPr>
          <p:spPr>
            <a:xfrm rot="5400000">
              <a:off x="8406912" y="3438135"/>
              <a:ext cx="42775" cy="36731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8"/>
            <p:cNvSpPr/>
            <p:nvPr/>
          </p:nvSpPr>
          <p:spPr>
            <a:xfrm rot="5400000">
              <a:off x="8406900" y="3631975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8"/>
            <p:cNvSpPr/>
            <p:nvPr/>
          </p:nvSpPr>
          <p:spPr>
            <a:xfrm rot="5400000">
              <a:off x="8406749" y="3825955"/>
              <a:ext cx="43101" cy="36731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8"/>
            <p:cNvSpPr/>
            <p:nvPr/>
          </p:nvSpPr>
          <p:spPr>
            <a:xfrm rot="5400000">
              <a:off x="8406761" y="4019795"/>
              <a:ext cx="43078" cy="36731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8"/>
            <p:cNvSpPr/>
            <p:nvPr/>
          </p:nvSpPr>
          <p:spPr>
            <a:xfrm rot="5400000">
              <a:off x="8406900" y="4213787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8"/>
            <p:cNvSpPr/>
            <p:nvPr/>
          </p:nvSpPr>
          <p:spPr>
            <a:xfrm rot="5400000">
              <a:off x="8406900" y="4407615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8"/>
            <p:cNvSpPr/>
            <p:nvPr/>
          </p:nvSpPr>
          <p:spPr>
            <a:xfrm rot="5400000">
              <a:off x="8406912" y="4601758"/>
              <a:ext cx="42775" cy="36731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8"/>
            <p:cNvSpPr/>
            <p:nvPr/>
          </p:nvSpPr>
          <p:spPr>
            <a:xfrm rot="5400000">
              <a:off x="8406900" y="4795598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8"/>
            <p:cNvSpPr/>
            <p:nvPr/>
          </p:nvSpPr>
          <p:spPr>
            <a:xfrm rot="5400000">
              <a:off x="8406900" y="4989426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8"/>
            <p:cNvSpPr/>
            <p:nvPr/>
          </p:nvSpPr>
          <p:spPr>
            <a:xfrm rot="5400000">
              <a:off x="8212537" y="3438217"/>
              <a:ext cx="42775" cy="36568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8"/>
            <p:cNvSpPr/>
            <p:nvPr/>
          </p:nvSpPr>
          <p:spPr>
            <a:xfrm rot="5400000">
              <a:off x="8212525" y="3632057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8"/>
            <p:cNvSpPr/>
            <p:nvPr/>
          </p:nvSpPr>
          <p:spPr>
            <a:xfrm rot="5400000">
              <a:off x="8212328" y="3825990"/>
              <a:ext cx="43101" cy="36661"/>
            </a:xfrm>
            <a:custGeom>
              <a:rect b="b" l="l" r="r" t="t"/>
              <a:pathLst>
                <a:path extrusionOk="0" h="1577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8"/>
            <p:cNvSpPr/>
            <p:nvPr/>
          </p:nvSpPr>
          <p:spPr>
            <a:xfrm rot="5400000">
              <a:off x="8212339" y="4019830"/>
              <a:ext cx="43078" cy="36661"/>
            </a:xfrm>
            <a:custGeom>
              <a:rect b="b" l="l" r="r" t="t"/>
              <a:pathLst>
                <a:path extrusionOk="0" h="1577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8"/>
            <p:cNvSpPr/>
            <p:nvPr/>
          </p:nvSpPr>
          <p:spPr>
            <a:xfrm rot="5400000">
              <a:off x="8212525" y="4213868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8"/>
            <p:cNvSpPr/>
            <p:nvPr/>
          </p:nvSpPr>
          <p:spPr>
            <a:xfrm rot="5400000">
              <a:off x="8212525" y="4407697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8"/>
            <p:cNvSpPr/>
            <p:nvPr/>
          </p:nvSpPr>
          <p:spPr>
            <a:xfrm rot="5400000">
              <a:off x="8212537" y="4601839"/>
              <a:ext cx="42775" cy="36568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8"/>
            <p:cNvSpPr/>
            <p:nvPr/>
          </p:nvSpPr>
          <p:spPr>
            <a:xfrm rot="5400000">
              <a:off x="8212525" y="4795679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8"/>
            <p:cNvSpPr/>
            <p:nvPr/>
          </p:nvSpPr>
          <p:spPr>
            <a:xfrm rot="5400000">
              <a:off x="8212525" y="4989508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71" name="Google Shape;1071;p18"/>
          <p:cNvCxnSpPr/>
          <p:nvPr/>
        </p:nvCxnSpPr>
        <p:spPr>
          <a:xfrm flipH="1" rot="10800000">
            <a:off x="8477325" y="-317350"/>
            <a:ext cx="276000" cy="5613900"/>
          </a:xfrm>
          <a:prstGeom prst="straightConnector1">
            <a:avLst/>
          </a:prstGeom>
          <a:noFill/>
          <a:ln cap="flat" cmpd="sng" w="9525">
            <a:solidFill>
              <a:srgbClr val="F5CDB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2" name="Google Shape;1072;p18"/>
          <p:cNvCxnSpPr/>
          <p:nvPr/>
        </p:nvCxnSpPr>
        <p:spPr>
          <a:xfrm rot="10800000">
            <a:off x="8039100" y="-328000"/>
            <a:ext cx="1609800" cy="3819600"/>
          </a:xfrm>
          <a:prstGeom prst="straightConnector1">
            <a:avLst/>
          </a:prstGeom>
          <a:noFill/>
          <a:ln cap="flat" cmpd="sng" w="9525">
            <a:solidFill>
              <a:srgbClr val="F5CDB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 2">
  <p:cSld name="TITLE_AND_BODY_1_1"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9"/>
          <p:cNvSpPr txBox="1"/>
          <p:nvPr>
            <p:ph idx="1" type="body"/>
          </p:nvPr>
        </p:nvSpPr>
        <p:spPr>
          <a:xfrm>
            <a:off x="616500" y="1097550"/>
            <a:ext cx="3842400" cy="35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5" name="Google Shape;1075;p19"/>
          <p:cNvSpPr txBox="1"/>
          <p:nvPr>
            <p:ph idx="2" type="body"/>
          </p:nvPr>
        </p:nvSpPr>
        <p:spPr>
          <a:xfrm>
            <a:off x="4581600" y="1097550"/>
            <a:ext cx="3842400" cy="35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6" name="Google Shape;1076;p19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77" name="Google Shape;1077;p19"/>
          <p:cNvGrpSpPr/>
          <p:nvPr/>
        </p:nvGrpSpPr>
        <p:grpSpPr>
          <a:xfrm>
            <a:off x="5665926" y="109221"/>
            <a:ext cx="2758072" cy="430781"/>
            <a:chOff x="5665926" y="109221"/>
            <a:chExt cx="2758072" cy="430781"/>
          </a:xfrm>
        </p:grpSpPr>
        <p:sp>
          <p:nvSpPr>
            <p:cNvPr id="1078" name="Google Shape;1078;p19"/>
            <p:cNvSpPr/>
            <p:nvPr/>
          </p:nvSpPr>
          <p:spPr>
            <a:xfrm rot="5400000">
              <a:off x="8384234" y="112255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9"/>
            <p:cNvSpPr/>
            <p:nvPr/>
          </p:nvSpPr>
          <p:spPr>
            <a:xfrm rot="5400000">
              <a:off x="8384083" y="306258"/>
              <a:ext cx="43101" cy="36731"/>
            </a:xfrm>
            <a:custGeom>
              <a:rect b="b" l="l" r="r" t="t"/>
              <a:pathLst>
                <a:path extrusionOk="0" h="1580" w="1854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9"/>
            <p:cNvSpPr/>
            <p:nvPr/>
          </p:nvSpPr>
          <p:spPr>
            <a:xfrm rot="5400000">
              <a:off x="8384234" y="500238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9"/>
            <p:cNvSpPr/>
            <p:nvPr/>
          </p:nvSpPr>
          <p:spPr>
            <a:xfrm rot="5400000">
              <a:off x="8189882" y="112336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9"/>
            <p:cNvSpPr/>
            <p:nvPr/>
          </p:nvSpPr>
          <p:spPr>
            <a:xfrm rot="5400000">
              <a:off x="8189766" y="306374"/>
              <a:ext cx="43031" cy="36568"/>
            </a:xfrm>
            <a:custGeom>
              <a:rect b="b" l="l" r="r" t="t"/>
              <a:pathLst>
                <a:path extrusionOk="0" h="1573" w="1851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9"/>
            <p:cNvSpPr/>
            <p:nvPr/>
          </p:nvSpPr>
          <p:spPr>
            <a:xfrm rot="5400000">
              <a:off x="8189824" y="500261"/>
              <a:ext cx="42799" cy="36685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9"/>
            <p:cNvSpPr/>
            <p:nvPr/>
          </p:nvSpPr>
          <p:spPr>
            <a:xfrm rot="5400000">
              <a:off x="7995438" y="112325"/>
              <a:ext cx="42799" cy="36592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9"/>
            <p:cNvSpPr/>
            <p:nvPr/>
          </p:nvSpPr>
          <p:spPr>
            <a:xfrm rot="5400000">
              <a:off x="7995275" y="306339"/>
              <a:ext cx="43101" cy="36568"/>
            </a:xfrm>
            <a:custGeom>
              <a:rect b="b" l="l" r="r" t="t"/>
              <a:pathLst>
                <a:path extrusionOk="0" h="1573" w="1854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9"/>
            <p:cNvSpPr/>
            <p:nvPr/>
          </p:nvSpPr>
          <p:spPr>
            <a:xfrm rot="5400000">
              <a:off x="7995484" y="500354"/>
              <a:ext cx="42706" cy="36592"/>
            </a:xfrm>
            <a:custGeom>
              <a:rect b="b" l="l" r="r" t="t"/>
              <a:pathLst>
                <a:path extrusionOk="0" h="1574" w="1837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9"/>
            <p:cNvSpPr/>
            <p:nvPr/>
          </p:nvSpPr>
          <p:spPr>
            <a:xfrm rot="5400000">
              <a:off x="7801202" y="112243"/>
              <a:ext cx="42799" cy="36754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9"/>
            <p:cNvSpPr/>
            <p:nvPr/>
          </p:nvSpPr>
          <p:spPr>
            <a:xfrm rot="5400000">
              <a:off x="7800981" y="306177"/>
              <a:ext cx="43101" cy="36894"/>
            </a:xfrm>
            <a:custGeom>
              <a:rect b="b" l="l" r="r" t="t"/>
              <a:pathLst>
                <a:path extrusionOk="0" h="1587" w="1854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9"/>
            <p:cNvSpPr/>
            <p:nvPr/>
          </p:nvSpPr>
          <p:spPr>
            <a:xfrm rot="5400000">
              <a:off x="7801133" y="500156"/>
              <a:ext cx="42799" cy="36894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9"/>
            <p:cNvSpPr/>
            <p:nvPr/>
          </p:nvSpPr>
          <p:spPr>
            <a:xfrm rot="5400000">
              <a:off x="7606758" y="112255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9"/>
            <p:cNvSpPr/>
            <p:nvPr/>
          </p:nvSpPr>
          <p:spPr>
            <a:xfrm rot="5400000">
              <a:off x="7606607" y="306258"/>
              <a:ext cx="43101" cy="36731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9"/>
            <p:cNvSpPr/>
            <p:nvPr/>
          </p:nvSpPr>
          <p:spPr>
            <a:xfrm rot="5400000">
              <a:off x="7606688" y="500168"/>
              <a:ext cx="42799" cy="36871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9"/>
            <p:cNvSpPr/>
            <p:nvPr/>
          </p:nvSpPr>
          <p:spPr>
            <a:xfrm rot="5400000">
              <a:off x="7412383" y="112336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9"/>
            <p:cNvSpPr/>
            <p:nvPr/>
          </p:nvSpPr>
          <p:spPr>
            <a:xfrm rot="5400000">
              <a:off x="7412150" y="306258"/>
              <a:ext cx="43101" cy="36731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9"/>
            <p:cNvSpPr/>
            <p:nvPr/>
          </p:nvSpPr>
          <p:spPr>
            <a:xfrm rot="5400000">
              <a:off x="7412301" y="500238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79"/>
                    <a:pt x="1044" y="1579"/>
                  </a:cubicBezTo>
                  <a:cubicBezTo>
                    <a:pt x="1452" y="1579"/>
                    <a:pt x="1840" y="126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9"/>
            <p:cNvSpPr/>
            <p:nvPr/>
          </p:nvSpPr>
          <p:spPr>
            <a:xfrm rot="5400000">
              <a:off x="7217950" y="112336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9"/>
            <p:cNvSpPr/>
            <p:nvPr/>
          </p:nvSpPr>
          <p:spPr>
            <a:xfrm rot="5400000">
              <a:off x="7217799" y="306339"/>
              <a:ext cx="43101" cy="36568"/>
            </a:xfrm>
            <a:custGeom>
              <a:rect b="b" l="l" r="r" t="t"/>
              <a:pathLst>
                <a:path extrusionOk="0" h="1573" w="1854">
                  <a:moveTo>
                    <a:pt x="1059" y="1"/>
                  </a:moveTo>
                  <a:cubicBezTo>
                    <a:pt x="357" y="1"/>
                    <a:pt x="0" y="848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2"/>
                  </a:cubicBezTo>
                  <a:cubicBezTo>
                    <a:pt x="1853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9"/>
            <p:cNvSpPr/>
            <p:nvPr/>
          </p:nvSpPr>
          <p:spPr>
            <a:xfrm rot="5400000">
              <a:off x="7217996" y="500365"/>
              <a:ext cx="42706" cy="36568"/>
            </a:xfrm>
            <a:custGeom>
              <a:rect b="b" l="l" r="r" t="t"/>
              <a:pathLst>
                <a:path extrusionOk="0" h="1573" w="1837">
                  <a:moveTo>
                    <a:pt x="1039" y="1"/>
                  </a:moveTo>
                  <a:cubicBezTo>
                    <a:pt x="336" y="1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2"/>
                  </a:cubicBezTo>
                  <a:cubicBezTo>
                    <a:pt x="1836" y="345"/>
                    <a:pt x="1479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19"/>
            <p:cNvSpPr/>
            <p:nvPr/>
          </p:nvSpPr>
          <p:spPr>
            <a:xfrm rot="5400000">
              <a:off x="7023494" y="112336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19"/>
            <p:cNvSpPr/>
            <p:nvPr/>
          </p:nvSpPr>
          <p:spPr>
            <a:xfrm rot="5400000">
              <a:off x="7023389" y="306386"/>
              <a:ext cx="43008" cy="36568"/>
            </a:xfrm>
            <a:custGeom>
              <a:rect b="b" l="l" r="r" t="t"/>
              <a:pathLst>
                <a:path extrusionOk="0" h="1573" w="1850">
                  <a:moveTo>
                    <a:pt x="1052" y="0"/>
                  </a:moveTo>
                  <a:cubicBezTo>
                    <a:pt x="348" y="0"/>
                    <a:pt x="0" y="838"/>
                    <a:pt x="499" y="1337"/>
                  </a:cubicBezTo>
                  <a:cubicBezTo>
                    <a:pt x="658" y="1500"/>
                    <a:pt x="855" y="1573"/>
                    <a:pt x="1049" y="1573"/>
                  </a:cubicBezTo>
                  <a:cubicBezTo>
                    <a:pt x="1456" y="1573"/>
                    <a:pt x="1849" y="1256"/>
                    <a:pt x="1849" y="781"/>
                  </a:cubicBezTo>
                  <a:cubicBezTo>
                    <a:pt x="1849" y="344"/>
                    <a:pt x="1492" y="0"/>
                    <a:pt x="1068" y="0"/>
                  </a:cubicBezTo>
                  <a:cubicBezTo>
                    <a:pt x="1063" y="0"/>
                    <a:pt x="1057" y="0"/>
                    <a:pt x="105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9"/>
            <p:cNvSpPr/>
            <p:nvPr/>
          </p:nvSpPr>
          <p:spPr>
            <a:xfrm rot="5400000">
              <a:off x="7023540" y="500365"/>
              <a:ext cx="42706" cy="36568"/>
            </a:xfrm>
            <a:custGeom>
              <a:rect b="b" l="l" r="r" t="t"/>
              <a:pathLst>
                <a:path extrusionOk="0" h="1573" w="1837">
                  <a:moveTo>
                    <a:pt x="1039" y="0"/>
                  </a:moveTo>
                  <a:cubicBezTo>
                    <a:pt x="336" y="0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1"/>
                  </a:cubicBezTo>
                  <a:cubicBezTo>
                    <a:pt x="1836" y="344"/>
                    <a:pt x="1479" y="0"/>
                    <a:pt x="1055" y="0"/>
                  </a:cubicBezTo>
                  <a:cubicBezTo>
                    <a:pt x="1050" y="0"/>
                    <a:pt x="1045" y="0"/>
                    <a:pt x="103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9"/>
            <p:cNvSpPr/>
            <p:nvPr/>
          </p:nvSpPr>
          <p:spPr>
            <a:xfrm rot="5400000">
              <a:off x="6829270" y="112243"/>
              <a:ext cx="42799" cy="36754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9"/>
            <p:cNvSpPr/>
            <p:nvPr/>
          </p:nvSpPr>
          <p:spPr>
            <a:xfrm rot="5400000">
              <a:off x="6829049" y="306177"/>
              <a:ext cx="43101" cy="36894"/>
            </a:xfrm>
            <a:custGeom>
              <a:rect b="b" l="l" r="r" t="t"/>
              <a:pathLst>
                <a:path extrusionOk="0" h="1587" w="1854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19"/>
            <p:cNvSpPr/>
            <p:nvPr/>
          </p:nvSpPr>
          <p:spPr>
            <a:xfrm rot="5400000">
              <a:off x="6829200" y="500156"/>
              <a:ext cx="42799" cy="36894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19"/>
            <p:cNvSpPr/>
            <p:nvPr/>
          </p:nvSpPr>
          <p:spPr>
            <a:xfrm rot="5400000">
              <a:off x="6634825" y="112255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19"/>
            <p:cNvSpPr/>
            <p:nvPr/>
          </p:nvSpPr>
          <p:spPr>
            <a:xfrm rot="5400000">
              <a:off x="6634674" y="306258"/>
              <a:ext cx="43101" cy="36731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19"/>
            <p:cNvSpPr/>
            <p:nvPr/>
          </p:nvSpPr>
          <p:spPr>
            <a:xfrm rot="5400000">
              <a:off x="6634825" y="500238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9"/>
            <p:cNvSpPr/>
            <p:nvPr/>
          </p:nvSpPr>
          <p:spPr>
            <a:xfrm rot="5400000">
              <a:off x="6440450" y="112336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9"/>
            <p:cNvSpPr/>
            <p:nvPr/>
          </p:nvSpPr>
          <p:spPr>
            <a:xfrm rot="5400000">
              <a:off x="6440253" y="306293"/>
              <a:ext cx="43101" cy="36661"/>
            </a:xfrm>
            <a:custGeom>
              <a:rect b="b" l="l" r="r" t="t"/>
              <a:pathLst>
                <a:path extrusionOk="0" h="1577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1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9"/>
            <p:cNvSpPr/>
            <p:nvPr/>
          </p:nvSpPr>
          <p:spPr>
            <a:xfrm rot="5400000">
              <a:off x="6440404" y="500272"/>
              <a:ext cx="42799" cy="36661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1" y="1506"/>
                    <a:pt x="847" y="1576"/>
                    <a:pt x="1039" y="1576"/>
                  </a:cubicBezTo>
                  <a:cubicBezTo>
                    <a:pt x="1448" y="1576"/>
                    <a:pt x="1840" y="1258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9"/>
            <p:cNvSpPr/>
            <p:nvPr/>
          </p:nvSpPr>
          <p:spPr>
            <a:xfrm rot="5400000">
              <a:off x="6246017" y="112336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9"/>
            <p:cNvSpPr/>
            <p:nvPr/>
          </p:nvSpPr>
          <p:spPr>
            <a:xfrm rot="5400000">
              <a:off x="6245808" y="306281"/>
              <a:ext cx="43101" cy="36685"/>
            </a:xfrm>
            <a:custGeom>
              <a:rect b="b" l="l" r="r" t="t"/>
              <a:pathLst>
                <a:path extrusionOk="0" h="1578" w="1854">
                  <a:moveTo>
                    <a:pt x="1072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4" y="1507"/>
                    <a:pt x="859" y="1577"/>
                    <a:pt x="1051" y="1577"/>
                  </a:cubicBezTo>
                  <a:cubicBezTo>
                    <a:pt x="1461" y="1577"/>
                    <a:pt x="1853" y="1259"/>
                    <a:pt x="1853" y="782"/>
                  </a:cubicBezTo>
                  <a:cubicBezTo>
                    <a:pt x="1840" y="358"/>
                    <a:pt x="1496" y="1"/>
                    <a:pt x="107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19"/>
            <p:cNvSpPr/>
            <p:nvPr/>
          </p:nvSpPr>
          <p:spPr>
            <a:xfrm rot="5400000">
              <a:off x="6245959" y="500261"/>
              <a:ext cx="42799" cy="36685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19"/>
            <p:cNvSpPr/>
            <p:nvPr/>
          </p:nvSpPr>
          <p:spPr>
            <a:xfrm rot="5400000">
              <a:off x="6051782" y="112255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9"/>
            <p:cNvSpPr/>
            <p:nvPr/>
          </p:nvSpPr>
          <p:spPr>
            <a:xfrm rot="5400000">
              <a:off x="6051561" y="306188"/>
              <a:ext cx="43101" cy="36871"/>
            </a:xfrm>
            <a:custGeom>
              <a:rect b="b" l="l" r="r" t="t"/>
              <a:pathLst>
                <a:path extrusionOk="0" h="1586" w="1854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9"/>
            <p:cNvSpPr/>
            <p:nvPr/>
          </p:nvSpPr>
          <p:spPr>
            <a:xfrm rot="5400000">
              <a:off x="6051712" y="500168"/>
              <a:ext cx="42799" cy="36871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60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9"/>
            <p:cNvSpPr/>
            <p:nvPr/>
          </p:nvSpPr>
          <p:spPr>
            <a:xfrm rot="5400000">
              <a:off x="5857337" y="112243"/>
              <a:ext cx="42799" cy="36754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9"/>
            <p:cNvSpPr/>
            <p:nvPr/>
          </p:nvSpPr>
          <p:spPr>
            <a:xfrm rot="5400000">
              <a:off x="5857186" y="306246"/>
              <a:ext cx="43101" cy="36754"/>
            </a:xfrm>
            <a:custGeom>
              <a:rect b="b" l="l" r="r" t="t"/>
              <a:pathLst>
                <a:path extrusionOk="0" h="1581" w="1854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9"/>
            <p:cNvSpPr/>
            <p:nvPr/>
          </p:nvSpPr>
          <p:spPr>
            <a:xfrm rot="5400000">
              <a:off x="5857268" y="500156"/>
              <a:ext cx="42799" cy="36894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9"/>
            <p:cNvSpPr/>
            <p:nvPr/>
          </p:nvSpPr>
          <p:spPr>
            <a:xfrm rot="5400000">
              <a:off x="5662974" y="112336"/>
              <a:ext cx="42799" cy="36568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9"/>
            <p:cNvSpPr/>
            <p:nvPr/>
          </p:nvSpPr>
          <p:spPr>
            <a:xfrm rot="5400000">
              <a:off x="5662742" y="306258"/>
              <a:ext cx="43101" cy="36731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45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9"/>
            <p:cNvSpPr/>
            <p:nvPr/>
          </p:nvSpPr>
          <p:spPr>
            <a:xfrm rot="5400000">
              <a:off x="5662893" y="500238"/>
              <a:ext cx="42799" cy="3673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80"/>
                    <a:pt x="1044" y="1580"/>
                  </a:cubicBezTo>
                  <a:cubicBezTo>
                    <a:pt x="1452" y="1580"/>
                    <a:pt x="1840" y="1265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"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20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125" name="Google Shape;1125;p20"/>
          <p:cNvGrpSpPr/>
          <p:nvPr/>
        </p:nvGrpSpPr>
        <p:grpSpPr>
          <a:xfrm>
            <a:off x="123516" y="116345"/>
            <a:ext cx="205952" cy="1938979"/>
            <a:chOff x="75891" y="21095"/>
            <a:chExt cx="205952" cy="1938979"/>
          </a:xfrm>
        </p:grpSpPr>
        <p:sp>
          <p:nvSpPr>
            <p:cNvPr id="1126" name="Google Shape;1126;p20"/>
            <p:cNvSpPr/>
            <p:nvPr/>
          </p:nvSpPr>
          <p:spPr>
            <a:xfrm rot="5400000">
              <a:off x="246420" y="23788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0"/>
            <p:cNvSpPr/>
            <p:nvPr/>
          </p:nvSpPr>
          <p:spPr>
            <a:xfrm rot="5400000">
              <a:off x="246410" y="196523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0"/>
            <p:cNvSpPr/>
            <p:nvPr/>
          </p:nvSpPr>
          <p:spPr>
            <a:xfrm rot="5400000">
              <a:off x="246275" y="369382"/>
              <a:ext cx="38406" cy="32730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0"/>
            <p:cNvSpPr/>
            <p:nvPr/>
          </p:nvSpPr>
          <p:spPr>
            <a:xfrm rot="5400000">
              <a:off x="246420" y="542252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0"/>
            <p:cNvSpPr/>
            <p:nvPr/>
          </p:nvSpPr>
          <p:spPr>
            <a:xfrm rot="5400000">
              <a:off x="246410" y="714987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0"/>
            <p:cNvSpPr/>
            <p:nvPr/>
          </p:nvSpPr>
          <p:spPr>
            <a:xfrm rot="5400000">
              <a:off x="246410" y="887712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0"/>
            <p:cNvSpPr/>
            <p:nvPr/>
          </p:nvSpPr>
          <p:spPr>
            <a:xfrm rot="5400000">
              <a:off x="246420" y="1060716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0"/>
            <p:cNvSpPr/>
            <p:nvPr/>
          </p:nvSpPr>
          <p:spPr>
            <a:xfrm rot="5400000">
              <a:off x="246410" y="1233451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0"/>
            <p:cNvSpPr/>
            <p:nvPr/>
          </p:nvSpPr>
          <p:spPr>
            <a:xfrm rot="5400000">
              <a:off x="246410" y="1406176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0"/>
            <p:cNvSpPr/>
            <p:nvPr/>
          </p:nvSpPr>
          <p:spPr>
            <a:xfrm rot="5400000">
              <a:off x="246410" y="1578901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0"/>
            <p:cNvSpPr/>
            <p:nvPr/>
          </p:nvSpPr>
          <p:spPr>
            <a:xfrm rot="5400000">
              <a:off x="246275" y="1751781"/>
              <a:ext cx="38406" cy="32730"/>
            </a:xfrm>
            <a:custGeom>
              <a:rect b="b" l="l" r="r" t="t"/>
              <a:pathLst>
                <a:path extrusionOk="0" h="1580" w="1854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0"/>
            <p:cNvSpPr/>
            <p:nvPr/>
          </p:nvSpPr>
          <p:spPr>
            <a:xfrm rot="5400000">
              <a:off x="246410" y="1924640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0"/>
            <p:cNvSpPr/>
            <p:nvPr/>
          </p:nvSpPr>
          <p:spPr>
            <a:xfrm rot="5400000">
              <a:off x="73230" y="23860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0"/>
            <p:cNvSpPr/>
            <p:nvPr/>
          </p:nvSpPr>
          <p:spPr>
            <a:xfrm rot="5400000">
              <a:off x="73219" y="196595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0"/>
            <p:cNvSpPr/>
            <p:nvPr/>
          </p:nvSpPr>
          <p:spPr>
            <a:xfrm rot="5400000">
              <a:off x="73033" y="369403"/>
              <a:ext cx="38406" cy="3268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0"/>
            <p:cNvSpPr/>
            <p:nvPr/>
          </p:nvSpPr>
          <p:spPr>
            <a:xfrm rot="5400000">
              <a:off x="73178" y="542273"/>
              <a:ext cx="38116" cy="32688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0"/>
            <p:cNvSpPr/>
            <p:nvPr/>
          </p:nvSpPr>
          <p:spPr>
            <a:xfrm rot="5400000">
              <a:off x="73219" y="715059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0"/>
            <p:cNvSpPr/>
            <p:nvPr/>
          </p:nvSpPr>
          <p:spPr>
            <a:xfrm rot="5400000">
              <a:off x="73219" y="887784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0"/>
            <p:cNvSpPr/>
            <p:nvPr/>
          </p:nvSpPr>
          <p:spPr>
            <a:xfrm rot="5400000">
              <a:off x="73230" y="1060789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0"/>
            <p:cNvSpPr/>
            <p:nvPr/>
          </p:nvSpPr>
          <p:spPr>
            <a:xfrm rot="5400000">
              <a:off x="73219" y="1233524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0"/>
            <p:cNvSpPr/>
            <p:nvPr/>
          </p:nvSpPr>
          <p:spPr>
            <a:xfrm rot="5400000">
              <a:off x="73219" y="1406248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0"/>
            <p:cNvSpPr/>
            <p:nvPr/>
          </p:nvSpPr>
          <p:spPr>
            <a:xfrm rot="5400000">
              <a:off x="73219" y="1578973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0"/>
            <p:cNvSpPr/>
            <p:nvPr/>
          </p:nvSpPr>
          <p:spPr>
            <a:xfrm rot="5400000">
              <a:off x="73116" y="1751884"/>
              <a:ext cx="38343" cy="32585"/>
            </a:xfrm>
            <a:custGeom>
              <a:rect b="b" l="l" r="r" t="t"/>
              <a:pathLst>
                <a:path extrusionOk="0" h="1573" w="1851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0"/>
            <p:cNvSpPr/>
            <p:nvPr/>
          </p:nvSpPr>
          <p:spPr>
            <a:xfrm rot="5400000">
              <a:off x="73167" y="1924661"/>
              <a:ext cx="38136" cy="32688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" name="Google Shape;1150;p20"/>
          <p:cNvGrpSpPr/>
          <p:nvPr/>
        </p:nvGrpSpPr>
        <p:grpSpPr>
          <a:xfrm>
            <a:off x="7787364" y="4821695"/>
            <a:ext cx="1244972" cy="211047"/>
            <a:chOff x="7787364" y="4774070"/>
            <a:chExt cx="1244972" cy="211047"/>
          </a:xfrm>
        </p:grpSpPr>
        <p:sp>
          <p:nvSpPr>
            <p:cNvPr id="1151" name="Google Shape;1151;p20"/>
            <p:cNvSpPr/>
            <p:nvPr/>
          </p:nvSpPr>
          <p:spPr>
            <a:xfrm rot="5400000">
              <a:off x="8996986" y="4776835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0"/>
            <p:cNvSpPr/>
            <p:nvPr/>
          </p:nvSpPr>
          <p:spPr>
            <a:xfrm rot="5400000">
              <a:off x="8996976" y="4949570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0"/>
            <p:cNvSpPr/>
            <p:nvPr/>
          </p:nvSpPr>
          <p:spPr>
            <a:xfrm rot="5400000">
              <a:off x="8823909" y="4776752"/>
              <a:ext cx="38116" cy="32750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0"/>
            <p:cNvSpPr/>
            <p:nvPr/>
          </p:nvSpPr>
          <p:spPr>
            <a:xfrm rot="5400000">
              <a:off x="8823899" y="4949487"/>
              <a:ext cx="38136" cy="32750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0"/>
            <p:cNvSpPr/>
            <p:nvPr/>
          </p:nvSpPr>
          <p:spPr>
            <a:xfrm rot="5400000">
              <a:off x="8650635" y="4776763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0"/>
            <p:cNvSpPr/>
            <p:nvPr/>
          </p:nvSpPr>
          <p:spPr>
            <a:xfrm rot="5400000">
              <a:off x="8650625" y="4949498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0"/>
            <p:cNvSpPr/>
            <p:nvPr/>
          </p:nvSpPr>
          <p:spPr>
            <a:xfrm rot="5400000">
              <a:off x="8477424" y="4776835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0"/>
            <p:cNvSpPr/>
            <p:nvPr/>
          </p:nvSpPr>
          <p:spPr>
            <a:xfrm rot="5400000">
              <a:off x="8477413" y="4949570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0"/>
            <p:cNvSpPr/>
            <p:nvPr/>
          </p:nvSpPr>
          <p:spPr>
            <a:xfrm rot="5400000">
              <a:off x="8304109" y="4776783"/>
              <a:ext cx="38116" cy="32688"/>
            </a:xfrm>
            <a:custGeom>
              <a:rect b="b" l="l" r="r" t="t"/>
              <a:pathLst>
                <a:path extrusionOk="0" h="1578" w="184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0"/>
            <p:cNvSpPr/>
            <p:nvPr/>
          </p:nvSpPr>
          <p:spPr>
            <a:xfrm rot="5400000">
              <a:off x="8304005" y="4949612"/>
              <a:ext cx="38323" cy="32688"/>
            </a:xfrm>
            <a:custGeom>
              <a:rect b="b" l="l" r="r" t="t"/>
              <a:pathLst>
                <a:path extrusionOk="0" h="1578" w="185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0"/>
            <p:cNvSpPr/>
            <p:nvPr/>
          </p:nvSpPr>
          <p:spPr>
            <a:xfrm rot="5400000">
              <a:off x="8131073" y="4776763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0"/>
            <p:cNvSpPr/>
            <p:nvPr/>
          </p:nvSpPr>
          <p:spPr>
            <a:xfrm rot="5400000">
              <a:off x="8131063" y="4949498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0"/>
            <p:cNvSpPr/>
            <p:nvPr/>
          </p:nvSpPr>
          <p:spPr>
            <a:xfrm rot="5400000">
              <a:off x="7957800" y="4776752"/>
              <a:ext cx="38116" cy="32750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0"/>
            <p:cNvSpPr/>
            <p:nvPr/>
          </p:nvSpPr>
          <p:spPr>
            <a:xfrm rot="5400000">
              <a:off x="7957789" y="4949487"/>
              <a:ext cx="38136" cy="32750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0"/>
            <p:cNvSpPr/>
            <p:nvPr/>
          </p:nvSpPr>
          <p:spPr>
            <a:xfrm rot="5400000">
              <a:off x="7784598" y="4776835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0"/>
            <p:cNvSpPr/>
            <p:nvPr/>
          </p:nvSpPr>
          <p:spPr>
            <a:xfrm rot="5400000">
              <a:off x="7784588" y="4949570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474675" y="822670"/>
            <a:ext cx="3464400" cy="88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3903300" y="1558513"/>
            <a:ext cx="30360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6491625" y="3715194"/>
            <a:ext cx="1753800" cy="888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b="0" sz="9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5" name="Google Shape;15;p3"/>
          <p:cNvGrpSpPr/>
          <p:nvPr/>
        </p:nvGrpSpPr>
        <p:grpSpPr>
          <a:xfrm>
            <a:off x="950433" y="114255"/>
            <a:ext cx="2098665" cy="2660186"/>
            <a:chOff x="304776" y="1055181"/>
            <a:chExt cx="1378977" cy="1747937"/>
          </a:xfrm>
        </p:grpSpPr>
        <p:sp>
          <p:nvSpPr>
            <p:cNvPr id="16" name="Google Shape;16;p3"/>
            <p:cNvSpPr/>
            <p:nvPr/>
          </p:nvSpPr>
          <p:spPr>
            <a:xfrm>
              <a:off x="304776" y="10551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427616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550455" y="105518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673501" y="10551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796341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919180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042226" y="10551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165066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1287905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1410745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1533599" y="105518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656630" y="10551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304776" y="1178403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427616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550455" y="1178403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73501" y="1178403"/>
              <a:ext cx="27108" cy="23248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796341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919180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042226" y="1178403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65066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287905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410745" y="1178403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1533644" y="1178403"/>
              <a:ext cx="27270" cy="23174"/>
            </a:xfrm>
            <a:custGeom>
              <a:rect b="b" l="l" r="r" t="t"/>
              <a:pathLst>
                <a:path extrusionOk="0" h="1573" w="1851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1656630" y="1178403"/>
              <a:ext cx="27123" cy="23248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304776" y="1301626"/>
              <a:ext cx="27108" cy="23189"/>
            </a:xfrm>
            <a:custGeom>
              <a:rect b="b" l="l" r="r" t="t"/>
              <a:pathLst>
                <a:path extrusionOk="0" h="1574" w="184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27616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550455" y="1301626"/>
              <a:ext cx="27314" cy="23189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673545" y="1301626"/>
              <a:ext cx="27064" cy="23189"/>
            </a:xfrm>
            <a:custGeom>
              <a:rect b="b" l="l" r="r" t="t"/>
              <a:pathLst>
                <a:path extrusionOk="0" h="1574" w="1837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796341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0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919180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042226" y="1301626"/>
              <a:ext cx="27108" cy="23189"/>
            </a:xfrm>
            <a:custGeom>
              <a:rect b="b" l="l" r="r" t="t"/>
              <a:pathLst>
                <a:path extrusionOk="0" h="1574" w="1840">
                  <a:moveTo>
                    <a:pt x="1069" y="1"/>
                  </a:moveTo>
                  <a:cubicBezTo>
                    <a:pt x="1061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48" y="1501"/>
                    <a:pt x="846" y="1574"/>
                    <a:pt x="1040" y="1574"/>
                  </a:cubicBezTo>
                  <a:cubicBezTo>
                    <a:pt x="1446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165066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5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6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287905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410745" y="1301626"/>
              <a:ext cx="27123" cy="23189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533599" y="1301641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656689" y="1301626"/>
              <a:ext cx="27064" cy="23189"/>
            </a:xfrm>
            <a:custGeom>
              <a:rect b="b" l="l" r="r" t="t"/>
              <a:pathLst>
                <a:path extrusionOk="0" h="1574" w="1837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304776" y="1424672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27616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550455" y="1424672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73310" y="1424672"/>
              <a:ext cx="27299" cy="23380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796341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919180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042226" y="1424672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1165066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287905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410745" y="1424672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533599" y="1424672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656630" y="1424672"/>
              <a:ext cx="27123" cy="23380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304776" y="1547909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27616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550455" y="1547909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73310" y="1547909"/>
              <a:ext cx="27299" cy="23366"/>
            </a:xfrm>
            <a:custGeom>
              <a:rect b="b" l="l" r="r" t="t"/>
              <a:pathLst>
                <a:path extrusionOk="0" h="1586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96341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919180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1042226" y="1547909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1165066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287905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410745" y="1547909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533599" y="1547909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656630" y="1547909"/>
              <a:ext cx="27123" cy="23366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304776" y="167114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427616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550455" y="1671147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79"/>
                    <a:pt x="1058" y="1579"/>
                  </a:cubicBezTo>
                  <a:cubicBezTo>
                    <a:pt x="1465" y="1579"/>
                    <a:pt x="1854" y="1265"/>
                    <a:pt x="1854" y="781"/>
                  </a:cubicBezTo>
                  <a:cubicBezTo>
                    <a:pt x="1854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673310" y="1671147"/>
              <a:ext cx="27299" cy="23277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796341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919180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1042226" y="167114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1165066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287905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1410745" y="167114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533599" y="1671147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1656630" y="1671147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79"/>
                    <a:pt x="1044" y="1579"/>
                  </a:cubicBezTo>
                  <a:cubicBezTo>
                    <a:pt x="1452" y="1579"/>
                    <a:pt x="1840" y="126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04776" y="1794369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427616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550455" y="1794369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673354" y="1794369"/>
              <a:ext cx="27255" cy="23174"/>
            </a:xfrm>
            <a:custGeom>
              <a:rect b="b" l="l" r="r" t="t"/>
              <a:pathLst>
                <a:path extrusionOk="0" h="1573" w="185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796341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919180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042226" y="1794369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65066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287905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1410745" y="1794369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1533599" y="1794369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59" y="1"/>
                  </a:moveTo>
                  <a:cubicBezTo>
                    <a:pt x="357" y="1"/>
                    <a:pt x="0" y="848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2"/>
                  </a:cubicBezTo>
                  <a:cubicBezTo>
                    <a:pt x="1853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1656689" y="1794369"/>
              <a:ext cx="27064" cy="23174"/>
            </a:xfrm>
            <a:custGeom>
              <a:rect b="b" l="l" r="r" t="t"/>
              <a:pathLst>
                <a:path extrusionOk="0" h="1573" w="1837">
                  <a:moveTo>
                    <a:pt x="1039" y="1"/>
                  </a:moveTo>
                  <a:cubicBezTo>
                    <a:pt x="336" y="1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2"/>
                  </a:cubicBezTo>
                  <a:cubicBezTo>
                    <a:pt x="1836" y="345"/>
                    <a:pt x="1479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304776" y="191760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27616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50455" y="1917592"/>
              <a:ext cx="27314" cy="23189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673501" y="1917592"/>
              <a:ext cx="27108" cy="23189"/>
            </a:xfrm>
            <a:custGeom>
              <a:rect b="b" l="l" r="r" t="t"/>
              <a:pathLst>
                <a:path extrusionOk="0" h="1574" w="184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796341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919180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042226" y="1917607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165066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287905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410745" y="1917607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533658" y="1917607"/>
              <a:ext cx="27255" cy="23174"/>
            </a:xfrm>
            <a:custGeom>
              <a:rect b="b" l="l" r="r" t="t"/>
              <a:pathLst>
                <a:path extrusionOk="0" h="1573" w="1850">
                  <a:moveTo>
                    <a:pt x="1052" y="0"/>
                  </a:moveTo>
                  <a:cubicBezTo>
                    <a:pt x="348" y="0"/>
                    <a:pt x="0" y="838"/>
                    <a:pt x="499" y="1337"/>
                  </a:cubicBezTo>
                  <a:cubicBezTo>
                    <a:pt x="658" y="1500"/>
                    <a:pt x="855" y="1573"/>
                    <a:pt x="1049" y="1573"/>
                  </a:cubicBezTo>
                  <a:cubicBezTo>
                    <a:pt x="1456" y="1573"/>
                    <a:pt x="1849" y="1256"/>
                    <a:pt x="1849" y="781"/>
                  </a:cubicBezTo>
                  <a:cubicBezTo>
                    <a:pt x="1849" y="344"/>
                    <a:pt x="1492" y="0"/>
                    <a:pt x="1068" y="0"/>
                  </a:cubicBezTo>
                  <a:cubicBezTo>
                    <a:pt x="1063" y="0"/>
                    <a:pt x="1057" y="0"/>
                    <a:pt x="105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1656689" y="1917607"/>
              <a:ext cx="27064" cy="23174"/>
            </a:xfrm>
            <a:custGeom>
              <a:rect b="b" l="l" r="r" t="t"/>
              <a:pathLst>
                <a:path extrusionOk="0" h="1573" w="1837">
                  <a:moveTo>
                    <a:pt x="1039" y="0"/>
                  </a:moveTo>
                  <a:cubicBezTo>
                    <a:pt x="336" y="0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1"/>
                  </a:cubicBezTo>
                  <a:cubicBezTo>
                    <a:pt x="1836" y="344"/>
                    <a:pt x="1479" y="0"/>
                    <a:pt x="1055" y="0"/>
                  </a:cubicBezTo>
                  <a:cubicBezTo>
                    <a:pt x="1050" y="0"/>
                    <a:pt x="1045" y="0"/>
                    <a:pt x="103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304776" y="2040638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27616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550455" y="2040638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673310" y="2040638"/>
              <a:ext cx="27299" cy="23380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796341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919180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042226" y="2040638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165066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287905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410745" y="2040638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533599" y="2040638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656630" y="2040638"/>
              <a:ext cx="27123" cy="23380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04776" y="2163875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27616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550455" y="2163875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673310" y="2163875"/>
              <a:ext cx="27299" cy="23277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796341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919180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042226" y="2163875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165066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287905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410745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533599" y="2163875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656630" y="2163875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304776" y="2287112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427616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50455" y="2287112"/>
              <a:ext cx="27314" cy="23233"/>
            </a:xfrm>
            <a:custGeom>
              <a:rect b="b" l="l" r="r" t="t"/>
              <a:pathLst>
                <a:path extrusionOk="0" h="1577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673310" y="2287112"/>
              <a:ext cx="27299" cy="23233"/>
            </a:xfrm>
            <a:custGeom>
              <a:rect b="b" l="l" r="r" t="t"/>
              <a:pathLst>
                <a:path extrusionOk="0" h="1577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96341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919180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042226" y="2287112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165066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287905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410745" y="2287112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533599" y="2287112"/>
              <a:ext cx="27314" cy="23233"/>
            </a:xfrm>
            <a:custGeom>
              <a:rect b="b" l="l" r="r" t="t"/>
              <a:pathLst>
                <a:path extrusionOk="0" h="1577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1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656630" y="2287112"/>
              <a:ext cx="27123" cy="23233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1" y="1506"/>
                    <a:pt x="847" y="1576"/>
                    <a:pt x="1039" y="1576"/>
                  </a:cubicBezTo>
                  <a:cubicBezTo>
                    <a:pt x="1448" y="1576"/>
                    <a:pt x="1840" y="1258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04776" y="2410335"/>
              <a:ext cx="27108" cy="23248"/>
            </a:xfrm>
            <a:custGeom>
              <a:rect b="b" l="l" r="r" t="t"/>
              <a:pathLst>
                <a:path extrusionOk="0" h="1578" w="184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427616" y="2410335"/>
              <a:ext cx="27255" cy="23248"/>
            </a:xfrm>
            <a:custGeom>
              <a:rect b="b" l="l" r="r" t="t"/>
              <a:pathLst>
                <a:path extrusionOk="0" h="1578" w="185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550455" y="2410335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673501" y="2410335"/>
              <a:ext cx="27108" cy="23248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796341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8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919180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042226" y="2410335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69" y="0"/>
                  </a:moveTo>
                  <a:cubicBezTo>
                    <a:pt x="1061" y="0"/>
                    <a:pt x="1054" y="0"/>
                    <a:pt x="1046" y="1"/>
                  </a:cubicBezTo>
                  <a:cubicBezTo>
                    <a:pt x="344" y="1"/>
                    <a:pt x="0" y="848"/>
                    <a:pt x="490" y="1337"/>
                  </a:cubicBezTo>
                  <a:cubicBezTo>
                    <a:pt x="648" y="1500"/>
                    <a:pt x="846" y="1573"/>
                    <a:pt x="1040" y="1573"/>
                  </a:cubicBezTo>
                  <a:cubicBezTo>
                    <a:pt x="1446" y="1573"/>
                    <a:pt x="1840" y="1256"/>
                    <a:pt x="1840" y="782"/>
                  </a:cubicBezTo>
                  <a:cubicBezTo>
                    <a:pt x="1840" y="353"/>
                    <a:pt x="1495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165066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9" y="0"/>
                  </a:moveTo>
                  <a:cubicBezTo>
                    <a:pt x="1062" y="0"/>
                    <a:pt x="1054" y="0"/>
                    <a:pt x="1046" y="1"/>
                  </a:cubicBez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496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1287905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1410745" y="2410335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1533599" y="2410335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72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4" y="1507"/>
                    <a:pt x="859" y="1577"/>
                    <a:pt x="1051" y="1577"/>
                  </a:cubicBezTo>
                  <a:cubicBezTo>
                    <a:pt x="1461" y="1577"/>
                    <a:pt x="1853" y="1259"/>
                    <a:pt x="1853" y="782"/>
                  </a:cubicBezTo>
                  <a:cubicBezTo>
                    <a:pt x="1840" y="358"/>
                    <a:pt x="1496" y="1"/>
                    <a:pt x="107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656630" y="2410335"/>
              <a:ext cx="27123" cy="23248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04776" y="25333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427616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550455" y="2533381"/>
              <a:ext cx="27314" cy="23366"/>
            </a:xfrm>
            <a:custGeom>
              <a:rect b="b" l="l" r="r" t="t"/>
              <a:pathLst>
                <a:path extrusionOk="0" h="1586" w="1854">
                  <a:moveTo>
                    <a:pt x="1060" y="0"/>
                  </a:moveTo>
                  <a:cubicBezTo>
                    <a:pt x="358" y="0"/>
                    <a:pt x="1" y="860"/>
                    <a:pt x="504" y="1350"/>
                  </a:cubicBezTo>
                  <a:cubicBezTo>
                    <a:pt x="667" y="1513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673310" y="2533381"/>
              <a:ext cx="27299" cy="23366"/>
            </a:xfrm>
            <a:custGeom>
              <a:rect b="b" l="l" r="r" t="t"/>
              <a:pathLst>
                <a:path extrusionOk="0" h="1586" w="1853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796341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919180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042226" y="2533381"/>
              <a:ext cx="27108" cy="23277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165066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287905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1410745" y="253338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533599" y="2533381"/>
              <a:ext cx="27314" cy="23366"/>
            </a:xfrm>
            <a:custGeom>
              <a:rect b="b" l="l" r="r" t="t"/>
              <a:pathLst>
                <a:path extrusionOk="0" h="1586" w="1854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1656630" y="2533381"/>
              <a:ext cx="27123" cy="23366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60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304776" y="2656604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427616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550455" y="2656604"/>
              <a:ext cx="27314" cy="23292"/>
            </a:xfrm>
            <a:custGeom>
              <a:rect b="b" l="l" r="r" t="t"/>
              <a:pathLst>
                <a:path extrusionOk="0" h="1581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673310" y="2656604"/>
              <a:ext cx="27299" cy="23380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796341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919180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1042226" y="2656604"/>
              <a:ext cx="27108" cy="23292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1165066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1287905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1410745" y="2656604"/>
              <a:ext cx="27123" cy="23292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1533599" y="2656604"/>
              <a:ext cx="27314" cy="23292"/>
            </a:xfrm>
            <a:custGeom>
              <a:rect b="b" l="l" r="r" t="t"/>
              <a:pathLst>
                <a:path extrusionOk="0" h="1581" w="1854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1656630" y="2656604"/>
              <a:ext cx="27123" cy="23380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04776" y="2779841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427616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550455" y="277984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80"/>
                    <a:pt x="1058" y="1580"/>
                  </a:cubicBezTo>
                  <a:cubicBezTo>
                    <a:pt x="1465" y="1580"/>
                    <a:pt x="1854" y="1265"/>
                    <a:pt x="1854" y="781"/>
                  </a:cubicBezTo>
                  <a:cubicBezTo>
                    <a:pt x="1854" y="345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673310" y="2779841"/>
              <a:ext cx="27299" cy="23277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796341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919180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1042226" y="2779841"/>
              <a:ext cx="27108" cy="23174"/>
            </a:xfrm>
            <a:custGeom>
              <a:rect b="b" l="l" r="r" t="t"/>
              <a:pathLst>
                <a:path extrusionOk="0" h="1573" w="184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1165066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1287905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1410745" y="2779841"/>
              <a:ext cx="27123" cy="23174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1533599" y="2779841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45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1656630" y="2779841"/>
              <a:ext cx="27123" cy="23277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80"/>
                    <a:pt x="1044" y="1580"/>
                  </a:cubicBezTo>
                  <a:cubicBezTo>
                    <a:pt x="1452" y="1580"/>
                    <a:pt x="1840" y="1265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21"/>
          <p:cNvSpPr txBox="1"/>
          <p:nvPr>
            <p:ph type="ctrTitle"/>
          </p:nvPr>
        </p:nvSpPr>
        <p:spPr>
          <a:xfrm flipH="1">
            <a:off x="4625100" y="536150"/>
            <a:ext cx="3798900" cy="121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169" name="Google Shape;1169;p21"/>
          <p:cNvSpPr txBox="1"/>
          <p:nvPr>
            <p:ph idx="1" type="subTitle"/>
          </p:nvPr>
        </p:nvSpPr>
        <p:spPr>
          <a:xfrm flipH="1">
            <a:off x="4421926" y="2374275"/>
            <a:ext cx="4205400" cy="12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0" name="Google Shape;1170;p21"/>
          <p:cNvSpPr txBox="1"/>
          <p:nvPr/>
        </p:nvSpPr>
        <p:spPr>
          <a:xfrm>
            <a:off x="4862825" y="3787200"/>
            <a:ext cx="33237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CREDITS: This presentation template was created by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 including icons by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 and infographics &amp; images by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. </a:t>
            </a:r>
            <a:endParaRPr sz="110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5"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"/>
          <p:cNvSpPr txBox="1"/>
          <p:nvPr>
            <p:ph idx="1" type="body"/>
          </p:nvPr>
        </p:nvSpPr>
        <p:spPr>
          <a:xfrm>
            <a:off x="616875" y="1478025"/>
            <a:ext cx="30912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8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98" name="Google Shape;198;p4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99" name="Google Shape;199;p4"/>
          <p:cNvGrpSpPr/>
          <p:nvPr/>
        </p:nvGrpSpPr>
        <p:grpSpPr>
          <a:xfrm>
            <a:off x="51241" y="106707"/>
            <a:ext cx="205952" cy="1766254"/>
            <a:chOff x="51241" y="106707"/>
            <a:chExt cx="205952" cy="1766254"/>
          </a:xfrm>
        </p:grpSpPr>
        <p:sp>
          <p:nvSpPr>
            <p:cNvPr id="200" name="Google Shape;200;p4"/>
            <p:cNvSpPr/>
            <p:nvPr/>
          </p:nvSpPr>
          <p:spPr>
            <a:xfrm rot="5400000">
              <a:off x="221760" y="109410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5400000">
              <a:off x="221625" y="282270"/>
              <a:ext cx="38406" cy="32730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5400000">
              <a:off x="221770" y="455139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5400000">
              <a:off x="221760" y="627874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5400000">
              <a:off x="221760" y="800599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 rot="5400000">
              <a:off x="221770" y="973604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 rot="5400000">
              <a:off x="221760" y="1146339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 rot="5400000">
              <a:off x="221760" y="1319063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 rot="5400000">
              <a:off x="221760" y="1491788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 rot="5400000">
              <a:off x="221625" y="1664668"/>
              <a:ext cx="38406" cy="32730"/>
            </a:xfrm>
            <a:custGeom>
              <a:rect b="b" l="l" r="r" t="t"/>
              <a:pathLst>
                <a:path extrusionOk="0" h="1580" w="1854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 rot="5400000">
              <a:off x="221760" y="1837528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 rot="5400000">
              <a:off x="48569" y="109483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 rot="5400000">
              <a:off x="48383" y="282290"/>
              <a:ext cx="38406" cy="3268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 rot="5400000">
              <a:off x="48528" y="455160"/>
              <a:ext cx="38116" cy="32688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 rot="5400000">
              <a:off x="48569" y="627947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 rot="5400000">
              <a:off x="48569" y="800672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 rot="5400000">
              <a:off x="48580" y="973676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 rot="5400000">
              <a:off x="48569" y="1146411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 rot="5400000">
              <a:off x="48569" y="1319136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 rot="5400000">
              <a:off x="48569" y="1491861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 rot="5400000">
              <a:off x="48466" y="1664772"/>
              <a:ext cx="38343" cy="32585"/>
            </a:xfrm>
            <a:custGeom>
              <a:rect b="b" l="l" r="r" t="t"/>
              <a:pathLst>
                <a:path extrusionOk="0" h="1573" w="1851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 rot="5400000">
              <a:off x="48517" y="1837548"/>
              <a:ext cx="38136" cy="32688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"/>
          <p:cNvSpPr txBox="1"/>
          <p:nvPr>
            <p:ph type="ctrTitle"/>
          </p:nvPr>
        </p:nvSpPr>
        <p:spPr>
          <a:xfrm flipH="1">
            <a:off x="720004" y="24845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4" name="Google Shape;224;p5"/>
          <p:cNvSpPr txBox="1"/>
          <p:nvPr>
            <p:ph idx="1" type="subTitle"/>
          </p:nvPr>
        </p:nvSpPr>
        <p:spPr>
          <a:xfrm flipH="1">
            <a:off x="720004" y="3388650"/>
            <a:ext cx="32991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5"/>
          <p:cNvSpPr txBox="1"/>
          <p:nvPr>
            <p:ph idx="2" type="ctrTitle"/>
          </p:nvPr>
        </p:nvSpPr>
        <p:spPr>
          <a:xfrm flipH="1">
            <a:off x="6322207" y="1206750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6" name="Google Shape;226;p5"/>
          <p:cNvSpPr txBox="1"/>
          <p:nvPr>
            <p:ph idx="3" type="subTitle"/>
          </p:nvPr>
        </p:nvSpPr>
        <p:spPr>
          <a:xfrm flipH="1">
            <a:off x="5124907" y="2120400"/>
            <a:ext cx="32991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6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29" name="Google Shape;229;p6"/>
          <p:cNvGrpSpPr/>
          <p:nvPr/>
        </p:nvGrpSpPr>
        <p:grpSpPr>
          <a:xfrm rot="5400000">
            <a:off x="7715707" y="-16033"/>
            <a:ext cx="58051" cy="1358521"/>
            <a:chOff x="550455" y="1794369"/>
            <a:chExt cx="27314" cy="639214"/>
          </a:xfrm>
        </p:grpSpPr>
        <p:sp>
          <p:nvSpPr>
            <p:cNvPr id="230" name="Google Shape;230;p6"/>
            <p:cNvSpPr/>
            <p:nvPr/>
          </p:nvSpPr>
          <p:spPr>
            <a:xfrm>
              <a:off x="550455" y="1794369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550455" y="1917592"/>
              <a:ext cx="27314" cy="23189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550455" y="2040638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550455" y="2163875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550455" y="2287112"/>
              <a:ext cx="27314" cy="23233"/>
            </a:xfrm>
            <a:custGeom>
              <a:rect b="b" l="l" r="r" t="t"/>
              <a:pathLst>
                <a:path extrusionOk="0" h="1577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550455" y="2410335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" name="Google Shape;236;p6"/>
          <p:cNvGrpSpPr/>
          <p:nvPr/>
        </p:nvGrpSpPr>
        <p:grpSpPr>
          <a:xfrm rot="5400000">
            <a:off x="7715707" y="-16033"/>
            <a:ext cx="58051" cy="1358521"/>
            <a:chOff x="550455" y="1794369"/>
            <a:chExt cx="27314" cy="639214"/>
          </a:xfrm>
        </p:grpSpPr>
        <p:sp>
          <p:nvSpPr>
            <p:cNvPr id="237" name="Google Shape;237;p6"/>
            <p:cNvSpPr/>
            <p:nvPr/>
          </p:nvSpPr>
          <p:spPr>
            <a:xfrm>
              <a:off x="550455" y="1794369"/>
              <a:ext cx="27314" cy="23174"/>
            </a:xfrm>
            <a:custGeom>
              <a:rect b="b" l="l" r="r" t="t"/>
              <a:pathLst>
                <a:path extrusionOk="0" h="1573" w="1854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550455" y="1917592"/>
              <a:ext cx="27314" cy="23189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550455" y="2040638"/>
              <a:ext cx="27314" cy="23380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550455" y="2163875"/>
              <a:ext cx="27314" cy="23277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550455" y="2287112"/>
              <a:ext cx="27314" cy="23233"/>
            </a:xfrm>
            <a:custGeom>
              <a:rect b="b" l="l" r="r" t="t"/>
              <a:pathLst>
                <a:path extrusionOk="0" h="1577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550455" y="2410335"/>
              <a:ext cx="27314" cy="23248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idx="1" type="body"/>
          </p:nvPr>
        </p:nvSpPr>
        <p:spPr>
          <a:xfrm flipH="1">
            <a:off x="621700" y="1200000"/>
            <a:ext cx="4051800" cy="33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ivvic"/>
              <a:buChar char="●"/>
              <a:defRPr sz="16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"/>
              <a:buChar char="○"/>
              <a:defRPr sz="1200"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"/>
              <a:buChar char="■"/>
              <a:defRPr sz="1200"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"/>
              <a:buChar char="●"/>
              <a:defRPr sz="1200"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"/>
              <a:buChar char="○"/>
              <a:defRPr sz="1200"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"/>
              <a:buChar char="■"/>
              <a:defRPr sz="12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"/>
              <a:buChar char="●"/>
              <a:defRPr sz="12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"/>
              <a:buChar char="■"/>
              <a:defRPr sz="1200"/>
            </a:lvl9pPr>
          </a:lstStyle>
          <a:p/>
        </p:txBody>
      </p:sp>
      <p:sp>
        <p:nvSpPr>
          <p:cNvPr id="245" name="Google Shape;245;p7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1366798" y="4236345"/>
            <a:ext cx="2528425" cy="803094"/>
            <a:chOff x="1380351" y="4236345"/>
            <a:chExt cx="2528425" cy="803094"/>
          </a:xfrm>
        </p:grpSpPr>
        <p:sp>
          <p:nvSpPr>
            <p:cNvPr id="247" name="Google Shape;247;p7"/>
            <p:cNvSpPr/>
            <p:nvPr/>
          </p:nvSpPr>
          <p:spPr>
            <a:xfrm>
              <a:off x="1380351" y="4236345"/>
              <a:ext cx="42182" cy="36221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7"/>
            <p:cNvSpPr/>
            <p:nvPr/>
          </p:nvSpPr>
          <p:spPr>
            <a:xfrm>
              <a:off x="1571502" y="4236345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7"/>
            <p:cNvSpPr/>
            <p:nvPr/>
          </p:nvSpPr>
          <p:spPr>
            <a:xfrm>
              <a:off x="1762653" y="4236345"/>
              <a:ext cx="42503" cy="36221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7"/>
            <p:cNvSpPr/>
            <p:nvPr/>
          </p:nvSpPr>
          <p:spPr>
            <a:xfrm>
              <a:off x="1954124" y="4236345"/>
              <a:ext cx="42182" cy="36221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>
              <a:off x="2145275" y="4236345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7"/>
            <p:cNvSpPr/>
            <p:nvPr/>
          </p:nvSpPr>
          <p:spPr>
            <a:xfrm>
              <a:off x="2336426" y="4236345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7"/>
            <p:cNvSpPr/>
            <p:nvPr/>
          </p:nvSpPr>
          <p:spPr>
            <a:xfrm>
              <a:off x="2527897" y="4236345"/>
              <a:ext cx="42182" cy="36221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7"/>
            <p:cNvSpPr/>
            <p:nvPr/>
          </p:nvSpPr>
          <p:spPr>
            <a:xfrm>
              <a:off x="2719048" y="4236345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7"/>
            <p:cNvSpPr/>
            <p:nvPr/>
          </p:nvSpPr>
          <p:spPr>
            <a:xfrm>
              <a:off x="2910199" y="4236345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3101349" y="4236345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3292523" y="4236345"/>
              <a:ext cx="42503" cy="36221"/>
            </a:xfrm>
            <a:custGeom>
              <a:rect b="b" l="l" r="r" t="t"/>
              <a:pathLst>
                <a:path extrusionOk="0" h="1580" w="1854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3483972" y="4236345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1380351" y="4428092"/>
              <a:ext cx="42182" cy="36061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1571502" y="4428092"/>
              <a:ext cx="42205" cy="36061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1762653" y="4428092"/>
              <a:ext cx="42503" cy="36176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1954124" y="4428092"/>
              <a:ext cx="42182" cy="36176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2145275" y="4428092"/>
              <a:ext cx="42205" cy="36061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2336426" y="4428092"/>
              <a:ext cx="42205" cy="36061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2527897" y="4428092"/>
              <a:ext cx="42182" cy="36061"/>
            </a:xfrm>
            <a:custGeom>
              <a:rect b="b" l="l" r="r" t="t"/>
              <a:pathLst>
                <a:path extrusionOk="0" h="1573" w="184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2719048" y="4428092"/>
              <a:ext cx="42205" cy="36061"/>
            </a:xfrm>
            <a:custGeom>
              <a:rect b="b" l="l" r="r" t="t"/>
              <a:pathLst>
                <a:path extrusionOk="0" h="1573" w="1841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7"/>
            <p:cNvSpPr/>
            <p:nvPr/>
          </p:nvSpPr>
          <p:spPr>
            <a:xfrm>
              <a:off x="2910199" y="4428092"/>
              <a:ext cx="42205" cy="36061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3101349" y="4428092"/>
              <a:ext cx="42205" cy="36061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3292592" y="4428092"/>
              <a:ext cx="42434" cy="36061"/>
            </a:xfrm>
            <a:custGeom>
              <a:rect b="b" l="l" r="r" t="t"/>
              <a:pathLst>
                <a:path extrusionOk="0" h="1573" w="1851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3483972" y="4428092"/>
              <a:ext cx="42205" cy="36176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1380351" y="4619838"/>
              <a:ext cx="42182" cy="36084"/>
            </a:xfrm>
            <a:custGeom>
              <a:rect b="b" l="l" r="r" t="t"/>
              <a:pathLst>
                <a:path extrusionOk="0" h="1574" w="184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1571502" y="4619838"/>
              <a:ext cx="42205" cy="36084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1762653" y="4619838"/>
              <a:ext cx="42503" cy="36084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1954193" y="4619838"/>
              <a:ext cx="42113" cy="36084"/>
            </a:xfrm>
            <a:custGeom>
              <a:rect b="b" l="l" r="r" t="t"/>
              <a:pathLst>
                <a:path extrusionOk="0" h="1574" w="1837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2145275" y="4619838"/>
              <a:ext cx="42205" cy="36084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0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2336426" y="4619838"/>
              <a:ext cx="42205" cy="36084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2527897" y="4619838"/>
              <a:ext cx="42182" cy="36084"/>
            </a:xfrm>
            <a:custGeom>
              <a:rect b="b" l="l" r="r" t="t"/>
              <a:pathLst>
                <a:path extrusionOk="0" h="1574" w="1840">
                  <a:moveTo>
                    <a:pt x="1069" y="1"/>
                  </a:moveTo>
                  <a:cubicBezTo>
                    <a:pt x="1061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48" y="1501"/>
                    <a:pt x="846" y="1574"/>
                    <a:pt x="1040" y="1574"/>
                  </a:cubicBezTo>
                  <a:cubicBezTo>
                    <a:pt x="1446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2719048" y="4619838"/>
              <a:ext cx="42205" cy="36084"/>
            </a:xfrm>
            <a:custGeom>
              <a:rect b="b" l="l" r="r" t="t"/>
              <a:pathLst>
                <a:path extrusionOk="0" h="1574" w="1841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5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6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2910199" y="4619838"/>
              <a:ext cx="42205" cy="36084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3101349" y="4619838"/>
              <a:ext cx="42205" cy="36084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3292523" y="4619861"/>
              <a:ext cx="42503" cy="36061"/>
            </a:xfrm>
            <a:custGeom>
              <a:rect b="b" l="l" r="r" t="t"/>
              <a:pathLst>
                <a:path extrusionOk="0" h="1573" w="1854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3484063" y="4619838"/>
              <a:ext cx="42113" cy="36084"/>
            </a:xfrm>
            <a:custGeom>
              <a:rect b="b" l="l" r="r" t="t"/>
              <a:pathLst>
                <a:path extrusionOk="0" h="1574" w="1837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1380351" y="4811310"/>
              <a:ext cx="42182" cy="36244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1571502" y="4811310"/>
              <a:ext cx="42205" cy="36244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1762653" y="4811310"/>
              <a:ext cx="42503" cy="36382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1953826" y="4811310"/>
              <a:ext cx="42480" cy="36382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2145275" y="4811310"/>
              <a:ext cx="42205" cy="36244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2336426" y="4811310"/>
              <a:ext cx="42205" cy="36244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2527897" y="4811310"/>
              <a:ext cx="42182" cy="36244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2719048" y="4811310"/>
              <a:ext cx="42205" cy="36244"/>
            </a:xfrm>
            <a:custGeom>
              <a:rect b="b" l="l" r="r" t="t"/>
              <a:pathLst>
                <a:path extrusionOk="0" h="1581" w="1841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2910199" y="4811310"/>
              <a:ext cx="42205" cy="36244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3101349" y="4811310"/>
              <a:ext cx="42205" cy="36244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3292523" y="4811310"/>
              <a:ext cx="42503" cy="36382"/>
            </a:xfrm>
            <a:custGeom>
              <a:rect b="b" l="l" r="r" t="t"/>
              <a:pathLst>
                <a:path extrusionOk="0" h="1587" w="1854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3483972" y="4811310"/>
              <a:ext cx="42205" cy="36382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1380351" y="5003080"/>
              <a:ext cx="42182" cy="36221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1571502" y="5003080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1762653" y="5003080"/>
              <a:ext cx="42503" cy="36221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1953826" y="5003080"/>
              <a:ext cx="42480" cy="36359"/>
            </a:xfrm>
            <a:custGeom>
              <a:rect b="b" l="l" r="r" t="t"/>
              <a:pathLst>
                <a:path extrusionOk="0" h="1586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2145275" y="5003080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2336426" y="5003080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2527897" y="5003080"/>
              <a:ext cx="42182" cy="36221"/>
            </a:xfrm>
            <a:custGeom>
              <a:rect b="b" l="l" r="r" t="t"/>
              <a:pathLst>
                <a:path extrusionOk="0" h="1580" w="184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2719048" y="5003080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2910199" y="5003080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3101349" y="5003080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3292523" y="5003080"/>
              <a:ext cx="42503" cy="36221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3483972" y="5003080"/>
              <a:ext cx="42205" cy="36359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3675097" y="4236345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3675097" y="4428092"/>
              <a:ext cx="42205" cy="36176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3675188" y="4619838"/>
              <a:ext cx="42113" cy="36084"/>
            </a:xfrm>
            <a:custGeom>
              <a:rect b="b" l="l" r="r" t="t"/>
              <a:pathLst>
                <a:path extrusionOk="0" h="1574" w="1837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3675097" y="4811310"/>
              <a:ext cx="42205" cy="36382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3675097" y="5003080"/>
              <a:ext cx="42205" cy="36359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3866572" y="4236345"/>
              <a:ext cx="42205" cy="36221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3866572" y="4428092"/>
              <a:ext cx="42205" cy="36176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3866663" y="4619838"/>
              <a:ext cx="42113" cy="36084"/>
            </a:xfrm>
            <a:custGeom>
              <a:rect b="b" l="l" r="r" t="t"/>
              <a:pathLst>
                <a:path extrusionOk="0" h="1574" w="1837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3866572" y="4811310"/>
              <a:ext cx="42205" cy="36382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3866572" y="5003080"/>
              <a:ext cx="42205" cy="36359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8"/>
          <p:cNvSpPr txBox="1"/>
          <p:nvPr>
            <p:ph type="title"/>
          </p:nvPr>
        </p:nvSpPr>
        <p:spPr>
          <a:xfrm>
            <a:off x="2280075" y="1265550"/>
            <a:ext cx="5524800" cy="25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7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19" name="Google Shape;319;p8"/>
          <p:cNvCxnSpPr/>
          <p:nvPr/>
        </p:nvCxnSpPr>
        <p:spPr>
          <a:xfrm>
            <a:off x="99700" y="-419025"/>
            <a:ext cx="5034600" cy="60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8"/>
          <p:cNvCxnSpPr/>
          <p:nvPr/>
        </p:nvCxnSpPr>
        <p:spPr>
          <a:xfrm flipH="1" rot="10800000">
            <a:off x="-1104700" y="-542175"/>
            <a:ext cx="3920700" cy="41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21" name="Google Shape;321;p8"/>
          <p:cNvGrpSpPr/>
          <p:nvPr/>
        </p:nvGrpSpPr>
        <p:grpSpPr>
          <a:xfrm>
            <a:off x="6623925" y="4187935"/>
            <a:ext cx="2405778" cy="841262"/>
            <a:chOff x="6623925" y="4187935"/>
            <a:chExt cx="2405778" cy="841262"/>
          </a:xfrm>
        </p:grpSpPr>
        <p:sp>
          <p:nvSpPr>
            <p:cNvPr id="322" name="Google Shape;322;p8"/>
            <p:cNvSpPr/>
            <p:nvPr/>
          </p:nvSpPr>
          <p:spPr>
            <a:xfrm rot="5400000">
              <a:off x="8976272" y="4192115"/>
              <a:ext cx="57610" cy="49251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 rot="5400000">
              <a:off x="8976256" y="4453202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 rot="5400000">
              <a:off x="8975943" y="4714367"/>
              <a:ext cx="58049" cy="49470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79"/>
                    <a:pt x="1058" y="1579"/>
                  </a:cubicBezTo>
                  <a:cubicBezTo>
                    <a:pt x="1465" y="1579"/>
                    <a:pt x="1854" y="1265"/>
                    <a:pt x="1854" y="781"/>
                  </a:cubicBezTo>
                  <a:cubicBezTo>
                    <a:pt x="1854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 rot="5400000">
              <a:off x="8975959" y="4975453"/>
              <a:ext cx="58017" cy="49470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 rot="5400000">
              <a:off x="8714387" y="4192115"/>
              <a:ext cx="57610" cy="49251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 rot="5400000">
              <a:off x="8714371" y="4453202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 rot="5400000">
              <a:off x="8714168" y="4714476"/>
              <a:ext cx="58049" cy="49251"/>
            </a:xfrm>
            <a:custGeom>
              <a:rect b="b" l="l" r="r" t="t"/>
              <a:pathLst>
                <a:path extrusionOk="0" h="1573" w="1854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 rot="5400000">
              <a:off x="8714230" y="4975610"/>
              <a:ext cx="57924" cy="49251"/>
            </a:xfrm>
            <a:custGeom>
              <a:rect b="b" l="l" r="r" t="t"/>
              <a:pathLst>
                <a:path extrusionOk="0" h="1573" w="185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 rot="5400000">
              <a:off x="8452471" y="4192115"/>
              <a:ext cx="57610" cy="49251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 rot="5400000">
              <a:off x="8452455" y="4453202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 rot="5400000">
              <a:off x="8452267" y="4714461"/>
              <a:ext cx="58049" cy="49282"/>
            </a:xfrm>
            <a:custGeom>
              <a:rect b="b" l="l" r="r" t="t"/>
              <a:pathLst>
                <a:path extrusionOk="0" h="1574" w="1854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8"/>
            <p:cNvSpPr/>
            <p:nvPr/>
          </p:nvSpPr>
          <p:spPr>
            <a:xfrm rot="5400000">
              <a:off x="8452486" y="4975751"/>
              <a:ext cx="57610" cy="49282"/>
            </a:xfrm>
            <a:custGeom>
              <a:rect b="b" l="l" r="r" t="t"/>
              <a:pathLst>
                <a:path extrusionOk="0" h="1574" w="184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8"/>
            <p:cNvSpPr/>
            <p:nvPr/>
          </p:nvSpPr>
          <p:spPr>
            <a:xfrm rot="5400000">
              <a:off x="8190867" y="4191990"/>
              <a:ext cx="57610" cy="49501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 rot="5400000">
              <a:off x="8190852" y="4453077"/>
              <a:ext cx="57642" cy="49501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 rot="5400000">
              <a:off x="8190554" y="4714257"/>
              <a:ext cx="58049" cy="49689"/>
            </a:xfrm>
            <a:custGeom>
              <a:rect b="b" l="l" r="r" t="t"/>
              <a:pathLst>
                <a:path extrusionOk="0" h="1587" w="1854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 rot="5400000">
              <a:off x="8190570" y="4975344"/>
              <a:ext cx="58017" cy="49689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8"/>
            <p:cNvSpPr/>
            <p:nvPr/>
          </p:nvSpPr>
          <p:spPr>
            <a:xfrm rot="5400000">
              <a:off x="7928967" y="4192006"/>
              <a:ext cx="57610" cy="4947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 rot="5400000">
              <a:off x="7928951" y="4453092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 rot="5400000">
              <a:off x="7928747" y="4714367"/>
              <a:ext cx="58049" cy="49470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8"/>
            <p:cNvSpPr/>
            <p:nvPr/>
          </p:nvSpPr>
          <p:spPr>
            <a:xfrm rot="5400000">
              <a:off x="7928763" y="4975453"/>
              <a:ext cx="58017" cy="49470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 rot="5400000">
              <a:off x="7667160" y="4192115"/>
              <a:ext cx="57610" cy="49251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 rot="5400000">
              <a:off x="7667144" y="4453202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 rot="5400000">
              <a:off x="7666878" y="4714414"/>
              <a:ext cx="58049" cy="49376"/>
            </a:xfrm>
            <a:custGeom>
              <a:rect b="b" l="l" r="r" t="t"/>
              <a:pathLst>
                <a:path extrusionOk="0" h="1577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8"/>
            <p:cNvSpPr/>
            <p:nvPr/>
          </p:nvSpPr>
          <p:spPr>
            <a:xfrm rot="5400000">
              <a:off x="7666894" y="4975500"/>
              <a:ext cx="58017" cy="49376"/>
            </a:xfrm>
            <a:custGeom>
              <a:rect b="b" l="l" r="r" t="t"/>
              <a:pathLst>
                <a:path extrusionOk="0" h="1577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8"/>
            <p:cNvSpPr/>
            <p:nvPr/>
          </p:nvSpPr>
          <p:spPr>
            <a:xfrm rot="5400000">
              <a:off x="7405196" y="4192037"/>
              <a:ext cx="57610" cy="49407"/>
            </a:xfrm>
            <a:custGeom>
              <a:rect b="b" l="l" r="r" t="t"/>
              <a:pathLst>
                <a:path extrusionOk="0" h="1578" w="184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8"/>
            <p:cNvSpPr/>
            <p:nvPr/>
          </p:nvSpPr>
          <p:spPr>
            <a:xfrm rot="5400000">
              <a:off x="7405040" y="4453265"/>
              <a:ext cx="57924" cy="49407"/>
            </a:xfrm>
            <a:custGeom>
              <a:rect b="b" l="l" r="r" t="t"/>
              <a:pathLst>
                <a:path extrusionOk="0" h="1578" w="185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8"/>
            <p:cNvSpPr/>
            <p:nvPr/>
          </p:nvSpPr>
          <p:spPr>
            <a:xfrm rot="5400000">
              <a:off x="7404977" y="4714398"/>
              <a:ext cx="58049" cy="49407"/>
            </a:xfrm>
            <a:custGeom>
              <a:rect b="b" l="l" r="r" t="t"/>
              <a:pathLst>
                <a:path extrusionOk="0" h="1578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 rot="5400000">
              <a:off x="7405196" y="4975688"/>
              <a:ext cx="57610" cy="49407"/>
            </a:xfrm>
            <a:custGeom>
              <a:rect b="b" l="l" r="r" t="t"/>
              <a:pathLst>
                <a:path extrusionOk="0" h="1578" w="184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 rot="5400000">
              <a:off x="7143656" y="4192006"/>
              <a:ext cx="57610" cy="4947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 rot="5400000">
              <a:off x="7143640" y="4453092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 rot="5400000">
              <a:off x="7143343" y="4714273"/>
              <a:ext cx="58049" cy="49658"/>
            </a:xfrm>
            <a:custGeom>
              <a:rect b="b" l="l" r="r" t="t"/>
              <a:pathLst>
                <a:path extrusionOk="0" h="1586" w="1854">
                  <a:moveTo>
                    <a:pt x="1060" y="0"/>
                  </a:moveTo>
                  <a:cubicBezTo>
                    <a:pt x="358" y="0"/>
                    <a:pt x="1" y="860"/>
                    <a:pt x="504" y="1350"/>
                  </a:cubicBezTo>
                  <a:cubicBezTo>
                    <a:pt x="667" y="1513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 rot="5400000">
              <a:off x="7143358" y="4975360"/>
              <a:ext cx="58017" cy="49658"/>
            </a:xfrm>
            <a:custGeom>
              <a:rect b="b" l="l" r="r" t="t"/>
              <a:pathLst>
                <a:path extrusionOk="0" h="1586" w="1853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 rot="5400000">
              <a:off x="6881755" y="4191990"/>
              <a:ext cx="57610" cy="49501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8"/>
            <p:cNvSpPr/>
            <p:nvPr/>
          </p:nvSpPr>
          <p:spPr>
            <a:xfrm rot="5400000">
              <a:off x="6881739" y="4453077"/>
              <a:ext cx="57642" cy="49501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8"/>
            <p:cNvSpPr/>
            <p:nvPr/>
          </p:nvSpPr>
          <p:spPr>
            <a:xfrm rot="5400000">
              <a:off x="6881536" y="4714351"/>
              <a:ext cx="58049" cy="49501"/>
            </a:xfrm>
            <a:custGeom>
              <a:rect b="b" l="l" r="r" t="t"/>
              <a:pathLst>
                <a:path extrusionOk="0" h="1581" w="1854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 rot="5400000">
              <a:off x="6881458" y="4975344"/>
              <a:ext cx="58017" cy="49689"/>
            </a:xfrm>
            <a:custGeom>
              <a:rect b="b" l="l" r="r" t="t"/>
              <a:pathLst>
                <a:path extrusionOk="0" h="1587" w="1853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 rot="5400000">
              <a:off x="6619964" y="4192115"/>
              <a:ext cx="57610" cy="49251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 rot="5400000">
              <a:off x="6619948" y="4453202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 rot="5400000">
              <a:off x="6619635" y="4714367"/>
              <a:ext cx="58049" cy="49470"/>
            </a:xfrm>
            <a:custGeom>
              <a:rect b="b" l="l" r="r" t="t"/>
              <a:pathLst>
                <a:path extrusionOk="0" h="1580" w="1854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80"/>
                    <a:pt x="1058" y="1580"/>
                  </a:cubicBezTo>
                  <a:cubicBezTo>
                    <a:pt x="1465" y="1580"/>
                    <a:pt x="1854" y="1265"/>
                    <a:pt x="1854" y="781"/>
                  </a:cubicBezTo>
                  <a:cubicBezTo>
                    <a:pt x="1854" y="345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 rot="5400000">
              <a:off x="6619651" y="4975453"/>
              <a:ext cx="58017" cy="49470"/>
            </a:xfrm>
            <a:custGeom>
              <a:rect b="b" l="l" r="r" t="t"/>
              <a:pathLst>
                <a:path extrusionOk="0" h="1580" w="1853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8"/>
          <p:cNvGrpSpPr/>
          <p:nvPr/>
        </p:nvGrpSpPr>
        <p:grpSpPr>
          <a:xfrm>
            <a:off x="3117875" y="114301"/>
            <a:ext cx="3714890" cy="580222"/>
            <a:chOff x="3117875" y="114301"/>
            <a:chExt cx="3714890" cy="580222"/>
          </a:xfrm>
        </p:grpSpPr>
        <p:sp>
          <p:nvSpPr>
            <p:cNvPr id="363" name="Google Shape;363;p8"/>
            <p:cNvSpPr/>
            <p:nvPr/>
          </p:nvSpPr>
          <p:spPr>
            <a:xfrm rot="5400000">
              <a:off x="6779209" y="118387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 rot="5400000">
              <a:off x="6779005" y="379693"/>
              <a:ext cx="58049" cy="49470"/>
            </a:xfrm>
            <a:custGeom>
              <a:rect b="b" l="l" r="r" t="t"/>
              <a:pathLst>
                <a:path extrusionOk="0" h="1580" w="1854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8"/>
            <p:cNvSpPr/>
            <p:nvPr/>
          </p:nvSpPr>
          <p:spPr>
            <a:xfrm rot="5400000">
              <a:off x="6779209" y="640967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 rot="5400000">
              <a:off x="6517433" y="118496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 rot="5400000">
              <a:off x="6517277" y="379849"/>
              <a:ext cx="57955" cy="49251"/>
            </a:xfrm>
            <a:custGeom>
              <a:rect b="b" l="l" r="r" t="t"/>
              <a:pathLst>
                <a:path extrusionOk="0" h="1573" w="1851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 rot="5400000">
              <a:off x="6517355" y="640998"/>
              <a:ext cx="57642" cy="49407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 rot="5400000">
              <a:off x="6255533" y="118481"/>
              <a:ext cx="57642" cy="49282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 rot="5400000">
              <a:off x="6255314" y="379802"/>
              <a:ext cx="58049" cy="49251"/>
            </a:xfrm>
            <a:custGeom>
              <a:rect b="b" l="l" r="r" t="t"/>
              <a:pathLst>
                <a:path extrusionOk="0" h="1573" w="1854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 rot="5400000">
              <a:off x="6255595" y="641124"/>
              <a:ext cx="57516" cy="49282"/>
            </a:xfrm>
            <a:custGeom>
              <a:rect b="b" l="l" r="r" t="t"/>
              <a:pathLst>
                <a:path extrusionOk="0" h="1574" w="1837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 rot="5400000">
              <a:off x="5993914" y="118371"/>
              <a:ext cx="57642" cy="49501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8"/>
            <p:cNvSpPr/>
            <p:nvPr/>
          </p:nvSpPr>
          <p:spPr>
            <a:xfrm rot="5400000">
              <a:off x="5993616" y="379583"/>
              <a:ext cx="58049" cy="49689"/>
            </a:xfrm>
            <a:custGeom>
              <a:rect b="b" l="l" r="r" t="t"/>
              <a:pathLst>
                <a:path extrusionOk="0" h="1587" w="1854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8"/>
            <p:cNvSpPr/>
            <p:nvPr/>
          </p:nvSpPr>
          <p:spPr>
            <a:xfrm rot="5400000">
              <a:off x="5993820" y="640857"/>
              <a:ext cx="57642" cy="49689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8"/>
            <p:cNvSpPr/>
            <p:nvPr/>
          </p:nvSpPr>
          <p:spPr>
            <a:xfrm rot="5400000">
              <a:off x="5732013" y="118387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8"/>
            <p:cNvSpPr/>
            <p:nvPr/>
          </p:nvSpPr>
          <p:spPr>
            <a:xfrm rot="5400000">
              <a:off x="5731810" y="379693"/>
              <a:ext cx="58049" cy="49470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8"/>
            <p:cNvSpPr/>
            <p:nvPr/>
          </p:nvSpPr>
          <p:spPr>
            <a:xfrm rot="5400000">
              <a:off x="5731919" y="640873"/>
              <a:ext cx="57642" cy="49658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5400000">
              <a:off x="5470206" y="118496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5400000">
              <a:off x="5469893" y="379693"/>
              <a:ext cx="58049" cy="49470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 rot="5400000">
              <a:off x="5470097" y="640967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79"/>
                    <a:pt x="1044" y="1579"/>
                  </a:cubicBezTo>
                  <a:cubicBezTo>
                    <a:pt x="1452" y="1579"/>
                    <a:pt x="1840" y="126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 rot="5400000">
              <a:off x="5208321" y="118496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 rot="5400000">
              <a:off x="5208118" y="379802"/>
              <a:ext cx="58049" cy="49251"/>
            </a:xfrm>
            <a:custGeom>
              <a:rect b="b" l="l" r="r" t="t"/>
              <a:pathLst>
                <a:path extrusionOk="0" h="1573" w="1854">
                  <a:moveTo>
                    <a:pt x="1059" y="1"/>
                  </a:moveTo>
                  <a:cubicBezTo>
                    <a:pt x="357" y="1"/>
                    <a:pt x="0" y="848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2"/>
                  </a:cubicBezTo>
                  <a:cubicBezTo>
                    <a:pt x="1853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 rot="5400000">
              <a:off x="5208384" y="641139"/>
              <a:ext cx="57516" cy="49251"/>
            </a:xfrm>
            <a:custGeom>
              <a:rect b="b" l="l" r="r" t="t"/>
              <a:pathLst>
                <a:path extrusionOk="0" h="1573" w="1837">
                  <a:moveTo>
                    <a:pt x="1039" y="1"/>
                  </a:moveTo>
                  <a:cubicBezTo>
                    <a:pt x="336" y="1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2"/>
                  </a:cubicBezTo>
                  <a:cubicBezTo>
                    <a:pt x="1836" y="345"/>
                    <a:pt x="1479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 rot="5400000">
              <a:off x="4946405" y="118496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 rot="5400000">
              <a:off x="4946264" y="379865"/>
              <a:ext cx="57924" cy="49251"/>
            </a:xfrm>
            <a:custGeom>
              <a:rect b="b" l="l" r="r" t="t"/>
              <a:pathLst>
                <a:path extrusionOk="0" h="1573" w="1850">
                  <a:moveTo>
                    <a:pt x="1052" y="0"/>
                  </a:moveTo>
                  <a:cubicBezTo>
                    <a:pt x="348" y="0"/>
                    <a:pt x="0" y="838"/>
                    <a:pt x="499" y="1337"/>
                  </a:cubicBezTo>
                  <a:cubicBezTo>
                    <a:pt x="658" y="1500"/>
                    <a:pt x="855" y="1573"/>
                    <a:pt x="1049" y="1573"/>
                  </a:cubicBezTo>
                  <a:cubicBezTo>
                    <a:pt x="1456" y="1573"/>
                    <a:pt x="1849" y="1256"/>
                    <a:pt x="1849" y="781"/>
                  </a:cubicBezTo>
                  <a:cubicBezTo>
                    <a:pt x="1849" y="344"/>
                    <a:pt x="1492" y="0"/>
                    <a:pt x="1068" y="0"/>
                  </a:cubicBezTo>
                  <a:cubicBezTo>
                    <a:pt x="1063" y="0"/>
                    <a:pt x="1057" y="0"/>
                    <a:pt x="105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8"/>
            <p:cNvSpPr/>
            <p:nvPr/>
          </p:nvSpPr>
          <p:spPr>
            <a:xfrm rot="5400000">
              <a:off x="4946468" y="641139"/>
              <a:ext cx="57516" cy="49251"/>
            </a:xfrm>
            <a:custGeom>
              <a:rect b="b" l="l" r="r" t="t"/>
              <a:pathLst>
                <a:path extrusionOk="0" h="1573" w="1837">
                  <a:moveTo>
                    <a:pt x="1039" y="0"/>
                  </a:moveTo>
                  <a:cubicBezTo>
                    <a:pt x="336" y="0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1"/>
                  </a:cubicBezTo>
                  <a:cubicBezTo>
                    <a:pt x="1836" y="344"/>
                    <a:pt x="1479" y="0"/>
                    <a:pt x="1055" y="0"/>
                  </a:cubicBezTo>
                  <a:cubicBezTo>
                    <a:pt x="1050" y="0"/>
                    <a:pt x="1045" y="0"/>
                    <a:pt x="103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8"/>
            <p:cNvSpPr/>
            <p:nvPr/>
          </p:nvSpPr>
          <p:spPr>
            <a:xfrm rot="5400000">
              <a:off x="4684802" y="118371"/>
              <a:ext cx="57642" cy="49501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8"/>
            <p:cNvSpPr/>
            <p:nvPr/>
          </p:nvSpPr>
          <p:spPr>
            <a:xfrm rot="5400000">
              <a:off x="4684504" y="379583"/>
              <a:ext cx="58049" cy="49689"/>
            </a:xfrm>
            <a:custGeom>
              <a:rect b="b" l="l" r="r" t="t"/>
              <a:pathLst>
                <a:path extrusionOk="0" h="1587" w="1854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8"/>
            <p:cNvSpPr/>
            <p:nvPr/>
          </p:nvSpPr>
          <p:spPr>
            <a:xfrm rot="5400000">
              <a:off x="4684708" y="640857"/>
              <a:ext cx="57642" cy="49689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8"/>
            <p:cNvSpPr/>
            <p:nvPr/>
          </p:nvSpPr>
          <p:spPr>
            <a:xfrm rot="5400000">
              <a:off x="4422901" y="118387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8"/>
            <p:cNvSpPr/>
            <p:nvPr/>
          </p:nvSpPr>
          <p:spPr>
            <a:xfrm rot="5400000">
              <a:off x="4422697" y="379693"/>
              <a:ext cx="58049" cy="49470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8"/>
            <p:cNvSpPr/>
            <p:nvPr/>
          </p:nvSpPr>
          <p:spPr>
            <a:xfrm rot="5400000">
              <a:off x="4422901" y="640967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8"/>
            <p:cNvSpPr/>
            <p:nvPr/>
          </p:nvSpPr>
          <p:spPr>
            <a:xfrm rot="5400000">
              <a:off x="4161094" y="118496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8"/>
            <p:cNvSpPr/>
            <p:nvPr/>
          </p:nvSpPr>
          <p:spPr>
            <a:xfrm rot="5400000">
              <a:off x="4160828" y="379740"/>
              <a:ext cx="58049" cy="49376"/>
            </a:xfrm>
            <a:custGeom>
              <a:rect b="b" l="l" r="r" t="t"/>
              <a:pathLst>
                <a:path extrusionOk="0" h="1577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1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8"/>
            <p:cNvSpPr/>
            <p:nvPr/>
          </p:nvSpPr>
          <p:spPr>
            <a:xfrm rot="5400000">
              <a:off x="4161032" y="641014"/>
              <a:ext cx="57642" cy="49376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1" y="1506"/>
                    <a:pt x="847" y="1576"/>
                    <a:pt x="1039" y="1576"/>
                  </a:cubicBezTo>
                  <a:cubicBezTo>
                    <a:pt x="1448" y="1576"/>
                    <a:pt x="1840" y="1258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8"/>
            <p:cNvSpPr/>
            <p:nvPr/>
          </p:nvSpPr>
          <p:spPr>
            <a:xfrm rot="5400000">
              <a:off x="3899209" y="118496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8"/>
            <p:cNvSpPr/>
            <p:nvPr/>
          </p:nvSpPr>
          <p:spPr>
            <a:xfrm rot="5400000">
              <a:off x="3898927" y="379724"/>
              <a:ext cx="58049" cy="49407"/>
            </a:xfrm>
            <a:custGeom>
              <a:rect b="b" l="l" r="r" t="t"/>
              <a:pathLst>
                <a:path extrusionOk="0" h="1578" w="1854">
                  <a:moveTo>
                    <a:pt x="1072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4" y="1507"/>
                    <a:pt x="859" y="1577"/>
                    <a:pt x="1051" y="1577"/>
                  </a:cubicBezTo>
                  <a:cubicBezTo>
                    <a:pt x="1461" y="1577"/>
                    <a:pt x="1853" y="1259"/>
                    <a:pt x="1853" y="782"/>
                  </a:cubicBezTo>
                  <a:cubicBezTo>
                    <a:pt x="1840" y="358"/>
                    <a:pt x="1496" y="1"/>
                    <a:pt x="107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5400000">
              <a:off x="3899131" y="640998"/>
              <a:ext cx="57642" cy="49407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8"/>
            <p:cNvSpPr/>
            <p:nvPr/>
          </p:nvSpPr>
          <p:spPr>
            <a:xfrm rot="5400000">
              <a:off x="3637590" y="118387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8"/>
            <p:cNvSpPr/>
            <p:nvPr/>
          </p:nvSpPr>
          <p:spPr>
            <a:xfrm rot="5400000">
              <a:off x="3637293" y="379599"/>
              <a:ext cx="58049" cy="49658"/>
            </a:xfrm>
            <a:custGeom>
              <a:rect b="b" l="l" r="r" t="t"/>
              <a:pathLst>
                <a:path extrusionOk="0" h="1586" w="1854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8"/>
            <p:cNvSpPr/>
            <p:nvPr/>
          </p:nvSpPr>
          <p:spPr>
            <a:xfrm rot="5400000">
              <a:off x="3637496" y="640873"/>
              <a:ext cx="57642" cy="49658"/>
            </a:xfrm>
            <a:custGeom>
              <a:rect b="b" l="l" r="r" t="t"/>
              <a:pathLst>
                <a:path extrusionOk="0" h="1586" w="1841">
                  <a:moveTo>
                    <a:pt x="1059" y="0"/>
                  </a:moveTo>
                  <a:cubicBezTo>
                    <a:pt x="345" y="0"/>
                    <a:pt x="1" y="860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 rot="5400000">
              <a:off x="3375689" y="118371"/>
              <a:ext cx="57642" cy="49501"/>
            </a:xfrm>
            <a:custGeom>
              <a:rect b="b" l="l" r="r" t="t"/>
              <a:pathLst>
                <a:path extrusionOk="0" h="1581" w="1841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 rot="5400000">
              <a:off x="3375486" y="379677"/>
              <a:ext cx="58049" cy="49501"/>
            </a:xfrm>
            <a:custGeom>
              <a:rect b="b" l="l" r="r" t="t"/>
              <a:pathLst>
                <a:path extrusionOk="0" h="1581" w="1854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8"/>
            <p:cNvSpPr/>
            <p:nvPr/>
          </p:nvSpPr>
          <p:spPr>
            <a:xfrm rot="5400000">
              <a:off x="3375596" y="640857"/>
              <a:ext cx="57642" cy="49689"/>
            </a:xfrm>
            <a:custGeom>
              <a:rect b="b" l="l" r="r" t="t"/>
              <a:pathLst>
                <a:path extrusionOk="0" h="1587" w="1841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 rot="5400000">
              <a:off x="3113898" y="118496"/>
              <a:ext cx="57642" cy="49251"/>
            </a:xfrm>
            <a:custGeom>
              <a:rect b="b" l="l" r="r" t="t"/>
              <a:pathLst>
                <a:path extrusionOk="0" h="1573" w="1841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 rot="5400000">
              <a:off x="3113585" y="379693"/>
              <a:ext cx="58049" cy="49470"/>
            </a:xfrm>
            <a:custGeom>
              <a:rect b="b" l="l" r="r" t="t"/>
              <a:pathLst>
                <a:path extrusionOk="0" h="1580" w="1854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45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 rot="5400000">
              <a:off x="3113789" y="640967"/>
              <a:ext cx="57642" cy="4947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80"/>
                    <a:pt x="1044" y="1580"/>
                  </a:cubicBezTo>
                  <a:cubicBezTo>
                    <a:pt x="1452" y="1580"/>
                    <a:pt x="1840" y="1265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0" name="Google Shape;41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1" name="Google Shape;41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10"/>
          <p:cNvSpPr txBox="1"/>
          <p:nvPr>
            <p:ph type="title"/>
          </p:nvPr>
        </p:nvSpPr>
        <p:spPr>
          <a:xfrm>
            <a:off x="624100" y="3304072"/>
            <a:ext cx="4797000" cy="11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4" name="Google Shape;414;p10"/>
          <p:cNvSpPr/>
          <p:nvPr/>
        </p:nvSpPr>
        <p:spPr>
          <a:xfrm>
            <a:off x="8832141" y="1498034"/>
            <a:ext cx="38116" cy="32730"/>
          </a:xfrm>
          <a:custGeom>
            <a:rect b="b" l="l" r="r" t="t"/>
            <a:pathLst>
              <a:path extrusionOk="0" h="1580" w="1840">
                <a:moveTo>
                  <a:pt x="1059" y="0"/>
                </a:moveTo>
                <a:cubicBezTo>
                  <a:pt x="344" y="0"/>
                  <a:pt x="0" y="847"/>
                  <a:pt x="490" y="1350"/>
                </a:cubicBezTo>
                <a:cubicBezTo>
                  <a:pt x="653" y="1508"/>
                  <a:pt x="851" y="1580"/>
                  <a:pt x="1046" y="1580"/>
                </a:cubicBezTo>
                <a:cubicBezTo>
                  <a:pt x="1452" y="1580"/>
                  <a:pt x="1840" y="1269"/>
                  <a:pt x="1840" y="794"/>
                </a:cubicBezTo>
                <a:cubicBezTo>
                  <a:pt x="1840" y="357"/>
                  <a:pt x="1483" y="0"/>
                  <a:pt x="1059" y="0"/>
                </a:cubicBezTo>
                <a:close/>
              </a:path>
            </a:pathLst>
          </a:custGeom>
          <a:solidFill>
            <a:srgbClr val="F5CDB2">
              <a:alpha val="657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10"/>
          <p:cNvSpPr/>
          <p:nvPr/>
        </p:nvSpPr>
        <p:spPr>
          <a:xfrm>
            <a:off x="9004866" y="1498034"/>
            <a:ext cx="38136" cy="32730"/>
          </a:xfrm>
          <a:custGeom>
            <a:rect b="b" l="l" r="r" t="t"/>
            <a:pathLst>
              <a:path extrusionOk="0" h="1580" w="1841">
                <a:moveTo>
                  <a:pt x="1059" y="0"/>
                </a:moveTo>
                <a:cubicBezTo>
                  <a:pt x="358" y="0"/>
                  <a:pt x="1" y="847"/>
                  <a:pt x="503" y="1350"/>
                </a:cubicBezTo>
                <a:cubicBezTo>
                  <a:pt x="662" y="1508"/>
                  <a:pt x="858" y="1580"/>
                  <a:pt x="1050" y="1580"/>
                </a:cubicBezTo>
                <a:cubicBezTo>
                  <a:pt x="1453" y="1580"/>
                  <a:pt x="1840" y="1269"/>
                  <a:pt x="1840" y="794"/>
                </a:cubicBezTo>
                <a:cubicBezTo>
                  <a:pt x="1840" y="357"/>
                  <a:pt x="1496" y="0"/>
                  <a:pt x="1059" y="0"/>
                </a:cubicBezTo>
                <a:close/>
              </a:path>
            </a:pathLst>
          </a:custGeom>
          <a:solidFill>
            <a:srgbClr val="F5CDB2">
              <a:alpha val="657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6" name="Google Shape;416;p10"/>
          <p:cNvGrpSpPr/>
          <p:nvPr/>
        </p:nvGrpSpPr>
        <p:grpSpPr>
          <a:xfrm>
            <a:off x="8832141" y="1671298"/>
            <a:ext cx="211047" cy="2284366"/>
            <a:chOff x="8889291" y="1671298"/>
            <a:chExt cx="211047" cy="2284366"/>
          </a:xfrm>
        </p:grpSpPr>
        <p:sp>
          <p:nvSpPr>
            <p:cNvPr id="417" name="Google Shape;417;p10"/>
            <p:cNvSpPr/>
            <p:nvPr/>
          </p:nvSpPr>
          <p:spPr>
            <a:xfrm>
              <a:off x="8889291" y="1671298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0"/>
            <p:cNvSpPr/>
            <p:nvPr/>
          </p:nvSpPr>
          <p:spPr>
            <a:xfrm>
              <a:off x="9062016" y="1671298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0"/>
            <p:cNvSpPr/>
            <p:nvPr/>
          </p:nvSpPr>
          <p:spPr>
            <a:xfrm>
              <a:off x="8889291" y="1844561"/>
              <a:ext cx="38116" cy="32605"/>
            </a:xfrm>
            <a:custGeom>
              <a:rect b="b" l="l" r="r" t="t"/>
              <a:pathLst>
                <a:path extrusionOk="0" h="1574" w="184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9062016" y="1844561"/>
              <a:ext cx="38136" cy="32605"/>
            </a:xfrm>
            <a:custGeom>
              <a:rect b="b" l="l" r="r" t="t"/>
              <a:pathLst>
                <a:path extrusionOk="0" h="1574" w="1841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8889291" y="2017576"/>
              <a:ext cx="38116" cy="32750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9062016" y="2017576"/>
              <a:ext cx="38136" cy="32750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0"/>
            <p:cNvSpPr/>
            <p:nvPr/>
          </p:nvSpPr>
          <p:spPr>
            <a:xfrm>
              <a:off x="8889291" y="2190860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0"/>
            <p:cNvSpPr/>
            <p:nvPr/>
          </p:nvSpPr>
          <p:spPr>
            <a:xfrm>
              <a:off x="9062016" y="2190860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8889291" y="2364144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9062016" y="2364144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0"/>
            <p:cNvSpPr/>
            <p:nvPr/>
          </p:nvSpPr>
          <p:spPr>
            <a:xfrm>
              <a:off x="8889291" y="2537407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0"/>
            <p:cNvSpPr/>
            <p:nvPr/>
          </p:nvSpPr>
          <p:spPr>
            <a:xfrm>
              <a:off x="9062016" y="2537407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8889291" y="2710691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9062016" y="2710691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0"/>
            <p:cNvSpPr/>
            <p:nvPr/>
          </p:nvSpPr>
          <p:spPr>
            <a:xfrm>
              <a:off x="8889291" y="2883685"/>
              <a:ext cx="38116" cy="32750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0"/>
            <p:cNvSpPr/>
            <p:nvPr/>
          </p:nvSpPr>
          <p:spPr>
            <a:xfrm>
              <a:off x="9062016" y="2883685"/>
              <a:ext cx="38136" cy="32750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0"/>
            <p:cNvSpPr/>
            <p:nvPr/>
          </p:nvSpPr>
          <p:spPr>
            <a:xfrm>
              <a:off x="8889291" y="3056969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0"/>
            <p:cNvSpPr/>
            <p:nvPr/>
          </p:nvSpPr>
          <p:spPr>
            <a:xfrm>
              <a:off x="9062016" y="3056969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0"/>
            <p:cNvSpPr/>
            <p:nvPr/>
          </p:nvSpPr>
          <p:spPr>
            <a:xfrm>
              <a:off x="8889291" y="3230253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0"/>
            <p:cNvSpPr/>
            <p:nvPr/>
          </p:nvSpPr>
          <p:spPr>
            <a:xfrm>
              <a:off x="9062016" y="3230253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0"/>
            <p:cNvSpPr/>
            <p:nvPr/>
          </p:nvSpPr>
          <p:spPr>
            <a:xfrm>
              <a:off x="8889291" y="3403517"/>
              <a:ext cx="38116" cy="32688"/>
            </a:xfrm>
            <a:custGeom>
              <a:rect b="b" l="l" r="r" t="t"/>
              <a:pathLst>
                <a:path extrusionOk="0" h="1578" w="184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0"/>
            <p:cNvSpPr/>
            <p:nvPr/>
          </p:nvSpPr>
          <p:spPr>
            <a:xfrm>
              <a:off x="9062016" y="3403517"/>
              <a:ext cx="38323" cy="32688"/>
            </a:xfrm>
            <a:custGeom>
              <a:rect b="b" l="l" r="r" t="t"/>
              <a:pathLst>
                <a:path extrusionOk="0" h="1578" w="185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0"/>
            <p:cNvSpPr/>
            <p:nvPr/>
          </p:nvSpPr>
          <p:spPr>
            <a:xfrm>
              <a:off x="8889291" y="3576532"/>
              <a:ext cx="38116" cy="3273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0"/>
            <p:cNvSpPr/>
            <p:nvPr/>
          </p:nvSpPr>
          <p:spPr>
            <a:xfrm>
              <a:off x="9062016" y="3576532"/>
              <a:ext cx="38136" cy="32730"/>
            </a:xfrm>
            <a:custGeom>
              <a:rect b="b" l="l" r="r" t="t"/>
              <a:pathLst>
                <a:path extrusionOk="0" h="1580" w="1841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0"/>
            <p:cNvSpPr/>
            <p:nvPr/>
          </p:nvSpPr>
          <p:spPr>
            <a:xfrm>
              <a:off x="8889291" y="3749795"/>
              <a:ext cx="38116" cy="32750"/>
            </a:xfrm>
            <a:custGeom>
              <a:rect b="b" l="l" r="r" t="t"/>
              <a:pathLst>
                <a:path extrusionOk="0" h="1581" w="184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>
              <a:off x="9062016" y="3749795"/>
              <a:ext cx="38136" cy="32750"/>
            </a:xfrm>
            <a:custGeom>
              <a:rect b="b" l="l" r="r" t="t"/>
              <a:pathLst>
                <a:path extrusionOk="0" h="1581" w="1841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>
              <a:off x="8889291" y="3923079"/>
              <a:ext cx="38116" cy="32585"/>
            </a:xfrm>
            <a:custGeom>
              <a:rect b="b" l="l" r="r" t="t"/>
              <a:pathLst>
                <a:path extrusionOk="0" h="1573" w="184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0"/>
            <p:cNvSpPr/>
            <p:nvPr/>
          </p:nvSpPr>
          <p:spPr>
            <a:xfrm>
              <a:off x="9062016" y="3923079"/>
              <a:ext cx="38136" cy="32585"/>
            </a:xfrm>
            <a:custGeom>
              <a:rect b="b" l="l" r="r" t="t"/>
              <a:pathLst>
                <a:path extrusionOk="0" h="1573" w="1841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b="1" sz="3000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b="1" sz="3000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b="1" sz="3000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b="1" sz="3000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b="1" sz="3000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b="1" sz="3000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b="1" sz="3000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b="1" sz="3000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b="1" sz="3000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24"/>
          <p:cNvSpPr txBox="1"/>
          <p:nvPr>
            <p:ph type="ctrTitle"/>
          </p:nvPr>
        </p:nvSpPr>
        <p:spPr>
          <a:xfrm>
            <a:off x="1175550" y="1723950"/>
            <a:ext cx="6792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 1.1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</a:t>
            </a:r>
            <a:r>
              <a:rPr lang="en"/>
              <a:t>Fundamentals</a:t>
            </a:r>
            <a:r>
              <a:rPr lang="en"/>
              <a:t> </a:t>
            </a:r>
            <a:endParaRPr/>
          </a:p>
        </p:txBody>
      </p:sp>
      <p:sp>
        <p:nvSpPr>
          <p:cNvPr id="1178" name="Google Shape;1178;p24"/>
          <p:cNvSpPr txBox="1"/>
          <p:nvPr>
            <p:ph idx="1" type="subTitle"/>
          </p:nvPr>
        </p:nvSpPr>
        <p:spPr>
          <a:xfrm>
            <a:off x="1220150" y="3776538"/>
            <a:ext cx="2488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101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33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few other languages </a:t>
            </a:r>
            <a:endParaRPr/>
          </a:p>
        </p:txBody>
      </p:sp>
      <p:sp>
        <p:nvSpPr>
          <p:cNvPr id="1253" name="Google Shape;1253;p33"/>
          <p:cNvSpPr txBox="1"/>
          <p:nvPr>
            <p:ph idx="1" type="subTitle"/>
          </p:nvPr>
        </p:nvSpPr>
        <p:spPr>
          <a:xfrm>
            <a:off x="369925" y="1152575"/>
            <a:ext cx="8418600" cy="23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C++ - good but quickly getting phased out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C# - microsoft, used for game dev in unity and web dev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Java - complicated but good for almost everything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Ruby - good for web applications 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Python - best for beginners, bad for game dev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1254" name="Google Shape;125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000" y="3336775"/>
            <a:ext cx="1457325" cy="163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5" name="Google Shape;125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1482" y="3336775"/>
            <a:ext cx="1706568" cy="163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" name="Google Shape;1256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38975" y="3336775"/>
            <a:ext cx="1638300" cy="163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7" name="Google Shape;1257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8075" y="3336775"/>
            <a:ext cx="1638300" cy="163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8" name="Google Shape;1258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39700" y="3336775"/>
            <a:ext cx="1638300" cy="16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34"/>
          <p:cNvSpPr txBox="1"/>
          <p:nvPr>
            <p:ph type="title"/>
          </p:nvPr>
        </p:nvSpPr>
        <p:spPr>
          <a:xfrm>
            <a:off x="662950" y="743200"/>
            <a:ext cx="4011000" cy="98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Project Time</a:t>
            </a:r>
            <a:endParaRPr u="sng"/>
          </a:p>
        </p:txBody>
      </p:sp>
      <p:sp>
        <p:nvSpPr>
          <p:cNvPr id="1264" name="Google Shape;1264;p34"/>
          <p:cNvSpPr txBox="1"/>
          <p:nvPr>
            <p:ph idx="2" type="title"/>
          </p:nvPr>
        </p:nvSpPr>
        <p:spPr>
          <a:xfrm>
            <a:off x="3034950" y="3605000"/>
            <a:ext cx="5514300" cy="9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Researching</a:t>
            </a:r>
            <a:r>
              <a:rPr lang="en"/>
              <a:t> other Languages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35"/>
          <p:cNvSpPr txBox="1"/>
          <p:nvPr>
            <p:ph idx="1" type="body"/>
          </p:nvPr>
        </p:nvSpPr>
        <p:spPr>
          <a:xfrm>
            <a:off x="616875" y="1478025"/>
            <a:ext cx="30912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35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Bell work </a:t>
            </a:r>
            <a:endParaRPr/>
          </a:p>
        </p:txBody>
      </p:sp>
      <p:pic>
        <p:nvPicPr>
          <p:cNvPr id="1271" name="Google Shape;127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475" y="1101975"/>
            <a:ext cx="5131124" cy="288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36"/>
          <p:cNvSpPr txBox="1"/>
          <p:nvPr>
            <p:ph type="title"/>
          </p:nvPr>
        </p:nvSpPr>
        <p:spPr>
          <a:xfrm>
            <a:off x="1852350" y="2425850"/>
            <a:ext cx="5439300" cy="98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W3C Styling and Conventions</a:t>
            </a:r>
            <a:endParaRPr/>
          </a:p>
        </p:txBody>
      </p:sp>
      <p:sp>
        <p:nvSpPr>
          <p:cNvPr id="1277" name="Google Shape;1277;p36"/>
          <p:cNvSpPr txBox="1"/>
          <p:nvPr>
            <p:ph idx="1" type="subTitle"/>
          </p:nvPr>
        </p:nvSpPr>
        <p:spPr>
          <a:xfrm>
            <a:off x="2897325" y="3509188"/>
            <a:ext cx="3349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</a:t>
            </a:r>
            <a:r>
              <a:rPr lang="en"/>
              <a:t> 504 &amp; 508 Accessibility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37"/>
          <p:cNvSpPr txBox="1"/>
          <p:nvPr>
            <p:ph idx="1" type="body"/>
          </p:nvPr>
        </p:nvSpPr>
        <p:spPr>
          <a:xfrm>
            <a:off x="232450" y="1363525"/>
            <a:ext cx="80601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The World Wide Web Consortium is a international group that decide on web standards. 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There are many ways of styling that are not required for the code to but are recommended for ease of use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You can technically code everything you need in the HTML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283" name="Google Shape;1283;p37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W3C Styling Conventions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38"/>
          <p:cNvSpPr txBox="1"/>
          <p:nvPr>
            <p:ph idx="1" type="body"/>
          </p:nvPr>
        </p:nvSpPr>
        <p:spPr>
          <a:xfrm>
            <a:off x="232450" y="1363525"/>
            <a:ext cx="80601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You should use the smallest file sizes possible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Scale down images 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Use css and js files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Your code is downloaded to the user’s computer when the page is visited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Some people have limited internet 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If you have too many large files your page will take ages to load as well.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289" name="Google Shape;1289;p38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/>
              <a:t>Efficiency of Code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p39"/>
          <p:cNvSpPr txBox="1"/>
          <p:nvPr>
            <p:ph idx="1" type="body"/>
          </p:nvPr>
        </p:nvSpPr>
        <p:spPr>
          <a:xfrm>
            <a:off x="616875" y="1478025"/>
            <a:ext cx="30912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39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6" name="Google Shape;129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475" y="1101975"/>
            <a:ext cx="5131124" cy="288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40"/>
          <p:cNvSpPr txBox="1"/>
          <p:nvPr>
            <p:ph idx="1" type="body"/>
          </p:nvPr>
        </p:nvSpPr>
        <p:spPr>
          <a:xfrm flipH="1">
            <a:off x="621800" y="1200000"/>
            <a:ext cx="7640700" cy="3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400">
                <a:solidFill>
                  <a:srgbClr val="FFFFFF"/>
                </a:solidFill>
              </a:rPr>
              <a:t>If you have your site set up properly you will be able to change the content / colors with simple updates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 </a:t>
            </a:r>
            <a:endParaRPr sz="24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400">
                <a:solidFill>
                  <a:srgbClr val="FFFFFF"/>
                </a:solidFill>
              </a:rPr>
              <a:t>Changing one variable that affects everything is always easier than changing everything one at a time. 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302" name="Google Shape;1302;p40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Ease of Maintenance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41"/>
          <p:cNvSpPr txBox="1"/>
          <p:nvPr>
            <p:ph idx="1" type="body"/>
          </p:nvPr>
        </p:nvSpPr>
        <p:spPr>
          <a:xfrm>
            <a:off x="616875" y="1478025"/>
            <a:ext cx="30912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41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9" name="Google Shape;130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475" y="1101975"/>
            <a:ext cx="5131124" cy="288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42"/>
          <p:cNvSpPr txBox="1"/>
          <p:nvPr>
            <p:ph type="ctrTitle"/>
          </p:nvPr>
        </p:nvSpPr>
        <p:spPr>
          <a:xfrm>
            <a:off x="1208975" y="1163950"/>
            <a:ext cx="6954000" cy="3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verpass"/>
              <a:buChar char="●"/>
            </a:pPr>
            <a:r>
              <a:rPr lang="en" sz="2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Making your site usable by all people even the </a:t>
            </a:r>
            <a:r>
              <a:rPr lang="en" sz="2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visually</a:t>
            </a:r>
            <a:r>
              <a:rPr lang="en" sz="2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 impaired </a:t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verpass"/>
              <a:buChar char="●"/>
            </a:pPr>
            <a:r>
              <a:rPr lang="en" sz="2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There have been several lawsuits about accessibility </a:t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verpass"/>
              <a:buChar char="●"/>
            </a:pPr>
            <a:r>
              <a:rPr lang="en" sz="2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Using proper syntactic structure can help people use your site through audio navigation only. </a:t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315" name="Google Shape;1315;p42"/>
          <p:cNvSpPr txBox="1"/>
          <p:nvPr>
            <p:ph idx="15"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Accessibility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25"/>
          <p:cNvSpPr txBox="1"/>
          <p:nvPr>
            <p:ph type="ctrTitle"/>
          </p:nvPr>
        </p:nvSpPr>
        <p:spPr>
          <a:xfrm>
            <a:off x="0" y="0"/>
            <a:ext cx="9144000" cy="88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Integrated Development Environment or IDE</a:t>
            </a:r>
            <a:endParaRPr sz="3800"/>
          </a:p>
        </p:txBody>
      </p:sp>
      <p:sp>
        <p:nvSpPr>
          <p:cNvPr id="1184" name="Google Shape;1184;p25"/>
          <p:cNvSpPr txBox="1"/>
          <p:nvPr>
            <p:ph idx="1" type="subTitle"/>
          </p:nvPr>
        </p:nvSpPr>
        <p:spPr>
          <a:xfrm>
            <a:off x="3106275" y="815725"/>
            <a:ext cx="5907300" cy="4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There are tons of IDEs for every language and the one you choose is up to preference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We use visual studio code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Vsc has a great system for extensions to make your life easier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Allows us to open a nice directory for projects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Is developed by </a:t>
            </a:r>
            <a:r>
              <a:rPr lang="en" sz="2400"/>
              <a:t>microsoft</a:t>
            </a:r>
            <a:r>
              <a:rPr lang="en" sz="2400"/>
              <a:t> and has constant updates being pushed out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It’s free</a:t>
            </a:r>
            <a:endParaRPr sz="2400"/>
          </a:p>
        </p:txBody>
      </p:sp>
      <p:pic>
        <p:nvPicPr>
          <p:cNvPr id="1185" name="Google Shape;11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575" y="2884350"/>
            <a:ext cx="2157549" cy="215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43"/>
          <p:cNvSpPr txBox="1"/>
          <p:nvPr>
            <p:ph idx="1" type="body"/>
          </p:nvPr>
        </p:nvSpPr>
        <p:spPr>
          <a:xfrm>
            <a:off x="616875" y="1478025"/>
            <a:ext cx="30912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43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2" name="Google Shape;132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475" y="1101975"/>
            <a:ext cx="5131124" cy="288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44"/>
          <p:cNvSpPr/>
          <p:nvPr/>
        </p:nvSpPr>
        <p:spPr>
          <a:xfrm>
            <a:off x="113950" y="3015500"/>
            <a:ext cx="3027600" cy="167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44"/>
          <p:cNvSpPr txBox="1"/>
          <p:nvPr>
            <p:ph type="ctrTitle"/>
          </p:nvPr>
        </p:nvSpPr>
        <p:spPr>
          <a:xfrm>
            <a:off x="3474675" y="256677"/>
            <a:ext cx="54846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Device Compatibility</a:t>
            </a:r>
            <a:endParaRPr/>
          </a:p>
        </p:txBody>
      </p:sp>
      <p:sp>
        <p:nvSpPr>
          <p:cNvPr id="1329" name="Google Shape;1329;p44"/>
          <p:cNvSpPr txBox="1"/>
          <p:nvPr>
            <p:ph idx="1" type="subTitle"/>
          </p:nvPr>
        </p:nvSpPr>
        <p:spPr>
          <a:xfrm>
            <a:off x="3332400" y="1138349"/>
            <a:ext cx="5484600" cy="3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400"/>
              <a:t>On a professional site you will have several style sheets that will take over depending on what device / screen size you are working with.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400"/>
              <a:t>CSS has a built in way to make this possible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0" name="Google Shape;133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00" y="2824975"/>
            <a:ext cx="3027600" cy="2062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45"/>
          <p:cNvSpPr txBox="1"/>
          <p:nvPr>
            <p:ph idx="1" type="body"/>
          </p:nvPr>
        </p:nvSpPr>
        <p:spPr>
          <a:xfrm>
            <a:off x="616875" y="1478025"/>
            <a:ext cx="30912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45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7" name="Google Shape;133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475" y="1101975"/>
            <a:ext cx="5131124" cy="288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p46"/>
          <p:cNvSpPr txBox="1"/>
          <p:nvPr>
            <p:ph idx="1" type="subTitle"/>
          </p:nvPr>
        </p:nvSpPr>
        <p:spPr>
          <a:xfrm>
            <a:off x="853450" y="1707201"/>
            <a:ext cx="7213200" cy="31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Proper syntax helps with your site being found by others.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If you don’t write your site correctly search engines won’t be able to </a:t>
            </a:r>
            <a:r>
              <a:rPr lang="en" sz="2400"/>
              <a:t>disseminate your information, skipping your site all together </a:t>
            </a:r>
            <a:r>
              <a:rPr lang="en" sz="2400"/>
              <a:t> </a:t>
            </a:r>
            <a:endParaRPr sz="2400"/>
          </a:p>
        </p:txBody>
      </p:sp>
      <p:sp>
        <p:nvSpPr>
          <p:cNvPr id="1343" name="Google Shape;1343;p46"/>
          <p:cNvSpPr txBox="1"/>
          <p:nvPr>
            <p:ph idx="6" type="title"/>
          </p:nvPr>
        </p:nvSpPr>
        <p:spPr>
          <a:xfrm>
            <a:off x="594225" y="376875"/>
            <a:ext cx="721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Web Crawlers / Search Engines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47"/>
          <p:cNvSpPr txBox="1"/>
          <p:nvPr>
            <p:ph idx="1" type="body"/>
          </p:nvPr>
        </p:nvSpPr>
        <p:spPr>
          <a:xfrm>
            <a:off x="616875" y="1478025"/>
            <a:ext cx="30912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47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0" name="Google Shape;135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475" y="1101975"/>
            <a:ext cx="5131124" cy="288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48"/>
          <p:cNvSpPr txBox="1"/>
          <p:nvPr>
            <p:ph idx="1" type="body"/>
          </p:nvPr>
        </p:nvSpPr>
        <p:spPr>
          <a:xfrm>
            <a:off x="391100" y="1277850"/>
            <a:ext cx="5080200" cy="32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You will do this if 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you want to work on a team 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if you want be considered a professional 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show off your work to be hired. 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Because I said so and it’s part of your grade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356" name="Google Shape;1356;p48"/>
          <p:cNvSpPr txBox="1"/>
          <p:nvPr>
            <p:ph type="title"/>
          </p:nvPr>
        </p:nvSpPr>
        <p:spPr>
          <a:xfrm>
            <a:off x="181800" y="334200"/>
            <a:ext cx="65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 Do this because I told you to</a:t>
            </a:r>
            <a:endParaRPr/>
          </a:p>
        </p:txBody>
      </p:sp>
      <p:pic>
        <p:nvPicPr>
          <p:cNvPr id="1357" name="Google Shape;135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1300" y="1926775"/>
            <a:ext cx="3434975" cy="19304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49"/>
          <p:cNvSpPr txBox="1"/>
          <p:nvPr>
            <p:ph idx="1" type="body"/>
          </p:nvPr>
        </p:nvSpPr>
        <p:spPr>
          <a:xfrm>
            <a:off x="616875" y="1478025"/>
            <a:ext cx="30912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49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4" name="Google Shape;136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475" y="1101975"/>
            <a:ext cx="5131124" cy="288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50"/>
          <p:cNvSpPr txBox="1"/>
          <p:nvPr>
            <p:ph type="title"/>
          </p:nvPr>
        </p:nvSpPr>
        <p:spPr>
          <a:xfrm>
            <a:off x="1852350" y="2245425"/>
            <a:ext cx="5439300" cy="98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Rules for New Programmers</a:t>
            </a:r>
            <a:endParaRPr/>
          </a:p>
        </p:txBody>
      </p:sp>
      <p:sp>
        <p:nvSpPr>
          <p:cNvPr id="1370" name="Google Shape;1370;p50"/>
          <p:cNvSpPr txBox="1"/>
          <p:nvPr>
            <p:ph idx="1" type="subTitle"/>
          </p:nvPr>
        </p:nvSpPr>
        <p:spPr>
          <a:xfrm>
            <a:off x="2897325" y="3328763"/>
            <a:ext cx="3349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help you avoid the mistakes that you are going to fall for anyway...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p51"/>
          <p:cNvSpPr txBox="1"/>
          <p:nvPr>
            <p:ph idx="4" type="subTitle"/>
          </p:nvPr>
        </p:nvSpPr>
        <p:spPr>
          <a:xfrm>
            <a:off x="434550" y="949575"/>
            <a:ext cx="7779600" cy="3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Plan your projects out before you start, you can do this any way that you want  but here are a few examples</a:t>
            </a:r>
            <a:endParaRPr sz="2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300"/>
              <a:buChar char="●"/>
            </a:pPr>
            <a:r>
              <a:rPr lang="en" sz="2300">
                <a:solidFill>
                  <a:schemeClr val="dk2"/>
                </a:solidFill>
              </a:rPr>
              <a:t>Draw it out.</a:t>
            </a:r>
            <a:r>
              <a:rPr lang="en" sz="2300"/>
              <a:t> Make a </a:t>
            </a:r>
            <a:r>
              <a:rPr lang="en" sz="2300"/>
              <a:t>sketch</a:t>
            </a:r>
            <a:r>
              <a:rPr lang="en" sz="2300"/>
              <a:t> or your final work and then think about how you can make that vision a reality</a:t>
            </a:r>
            <a:endParaRPr sz="2300"/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300"/>
              <a:buChar char="●"/>
            </a:pPr>
            <a:r>
              <a:rPr lang="en" sz="2300">
                <a:solidFill>
                  <a:schemeClr val="dk2"/>
                </a:solidFill>
              </a:rPr>
              <a:t>Write it down.</a:t>
            </a:r>
            <a:r>
              <a:rPr lang="en" sz="2300"/>
              <a:t> Make a list of every feature that want to have and then break that down into sub goals </a:t>
            </a:r>
            <a:endParaRPr sz="2300"/>
          </a:p>
          <a:p>
            <a:pPr indent="-3746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300"/>
              <a:buChar char="●"/>
            </a:pPr>
            <a:r>
              <a:rPr lang="en" sz="2300">
                <a:solidFill>
                  <a:schemeClr val="dk2"/>
                </a:solidFill>
              </a:rPr>
              <a:t>Create a Diagram.</a:t>
            </a:r>
            <a:r>
              <a:rPr lang="en" sz="2300"/>
              <a:t> For some complex </a:t>
            </a:r>
            <a:r>
              <a:rPr lang="en" sz="2300"/>
              <a:t>algorithms</a:t>
            </a:r>
            <a:r>
              <a:rPr lang="en" sz="2300"/>
              <a:t> you can create a flow chart to map loops and conditionals.</a:t>
            </a:r>
            <a:endParaRPr sz="2300"/>
          </a:p>
        </p:txBody>
      </p:sp>
      <p:sp>
        <p:nvSpPr>
          <p:cNvPr id="1376" name="Google Shape;1376;p51"/>
          <p:cNvSpPr txBox="1"/>
          <p:nvPr>
            <p:ph idx="6" type="title"/>
          </p:nvPr>
        </p:nvSpPr>
        <p:spPr>
          <a:xfrm>
            <a:off x="434550" y="260750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 1 - Think Ahead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52"/>
          <p:cNvSpPr txBox="1"/>
          <p:nvPr>
            <p:ph idx="1" type="body"/>
          </p:nvPr>
        </p:nvSpPr>
        <p:spPr>
          <a:xfrm>
            <a:off x="616875" y="1478025"/>
            <a:ext cx="7975800" cy="32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600">
                <a:solidFill>
                  <a:schemeClr val="dk2"/>
                </a:solidFill>
              </a:rPr>
              <a:t>Use white space.</a:t>
            </a:r>
            <a:r>
              <a:rPr lang="en" sz="2600"/>
              <a:t> Break up your code into smaller portions, make it easier to read for anyone else that is using your code or for yourself in the </a:t>
            </a:r>
            <a:r>
              <a:rPr lang="en" sz="2600"/>
              <a:t>future</a:t>
            </a:r>
            <a:endParaRPr sz="2600"/>
          </a:p>
          <a:p>
            <a:pPr indent="-393700" lvl="0" marL="457200" rtl="0" algn="l">
              <a:spcBef>
                <a:spcPts val="1000"/>
              </a:spcBef>
              <a:spcAft>
                <a:spcPts val="0"/>
              </a:spcAft>
              <a:buSzPts val="2600"/>
              <a:buChar char="●"/>
            </a:pPr>
            <a:r>
              <a:rPr lang="en" sz="2600">
                <a:solidFill>
                  <a:schemeClr val="dk2"/>
                </a:solidFill>
              </a:rPr>
              <a:t>Use strong variable names that give meaning. </a:t>
            </a:r>
            <a:r>
              <a:rPr lang="en" sz="2600"/>
              <a:t>People don’t need to </a:t>
            </a:r>
            <a:r>
              <a:rPr lang="en" sz="2600"/>
              <a:t>decipher</a:t>
            </a:r>
            <a:r>
              <a:rPr lang="en" sz="2600"/>
              <a:t> your variables. </a:t>
            </a:r>
            <a:endParaRPr sz="2600"/>
          </a:p>
          <a:p>
            <a:pPr indent="-393700" lvl="0" marL="457200" rtl="0" algn="l">
              <a:spcBef>
                <a:spcPts val="1000"/>
              </a:spcBef>
              <a:spcAft>
                <a:spcPts val="1000"/>
              </a:spcAft>
              <a:buSzPts val="2600"/>
              <a:buChar char="●"/>
            </a:pPr>
            <a:r>
              <a:rPr lang="en" sz="2600">
                <a:solidFill>
                  <a:schemeClr val="dk2"/>
                </a:solidFill>
              </a:rPr>
              <a:t>Use Comments in your code.</a:t>
            </a:r>
            <a:r>
              <a:rPr lang="en" sz="2600"/>
              <a:t> </a:t>
            </a:r>
            <a:r>
              <a:rPr lang="en" sz="2600"/>
              <a:t>Describe</a:t>
            </a:r>
            <a:r>
              <a:rPr lang="en" sz="2600"/>
              <a:t> what you are doing and help other people understand. </a:t>
            </a:r>
            <a:endParaRPr sz="2600"/>
          </a:p>
        </p:txBody>
      </p:sp>
      <p:sp>
        <p:nvSpPr>
          <p:cNvPr id="1382" name="Google Shape;1382;p52"/>
          <p:cNvSpPr txBox="1"/>
          <p:nvPr>
            <p:ph type="title"/>
          </p:nvPr>
        </p:nvSpPr>
        <p:spPr>
          <a:xfrm>
            <a:off x="616875" y="362350"/>
            <a:ext cx="8214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 2 - Clear, </a:t>
            </a:r>
            <a:r>
              <a:rPr lang="en"/>
              <a:t>Concise,</a:t>
            </a:r>
            <a:r>
              <a:rPr lang="en"/>
              <a:t> Readable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26"/>
          <p:cNvSpPr txBox="1"/>
          <p:nvPr>
            <p:ph type="ctrTitle"/>
          </p:nvPr>
        </p:nvSpPr>
        <p:spPr>
          <a:xfrm>
            <a:off x="0" y="0"/>
            <a:ext cx="9144000" cy="88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A few other IDEs</a:t>
            </a:r>
            <a:endParaRPr sz="3800"/>
          </a:p>
        </p:txBody>
      </p:sp>
      <p:sp>
        <p:nvSpPr>
          <p:cNvPr id="1191" name="Google Shape;1191;p26"/>
          <p:cNvSpPr txBox="1"/>
          <p:nvPr>
            <p:ph idx="1" type="subTitle"/>
          </p:nvPr>
        </p:nvSpPr>
        <p:spPr>
          <a:xfrm>
            <a:off x="3106075" y="786700"/>
            <a:ext cx="5689800" cy="4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 few others you could use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Atom (also very good and free)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Sublime (good but not free)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Notepad ++ (basic and free)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And many more</a:t>
            </a:r>
            <a:endParaRPr sz="2400"/>
          </a:p>
        </p:txBody>
      </p:sp>
      <p:pic>
        <p:nvPicPr>
          <p:cNvPr id="1192" name="Google Shape;119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750" y="2816425"/>
            <a:ext cx="2266324" cy="226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3" name="Google Shape;119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5075" y="3459425"/>
            <a:ext cx="1623325" cy="162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4" name="Google Shape;119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27400" y="3459425"/>
            <a:ext cx="1623325" cy="162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53"/>
          <p:cNvSpPr txBox="1"/>
          <p:nvPr>
            <p:ph type="title"/>
          </p:nvPr>
        </p:nvSpPr>
        <p:spPr>
          <a:xfrm>
            <a:off x="474250" y="423875"/>
            <a:ext cx="79008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RULE 3 - Multiple Paths to the Same End</a:t>
            </a:r>
            <a:endParaRPr sz="3000"/>
          </a:p>
        </p:txBody>
      </p:sp>
      <p:sp>
        <p:nvSpPr>
          <p:cNvPr id="1388" name="Google Shape;1388;p53"/>
          <p:cNvSpPr txBox="1"/>
          <p:nvPr>
            <p:ph idx="1" type="subTitle"/>
          </p:nvPr>
        </p:nvSpPr>
        <p:spPr>
          <a:xfrm>
            <a:off x="512850" y="1083350"/>
            <a:ext cx="8268600" cy="32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lang="en" sz="2300">
                <a:solidFill>
                  <a:srgbClr val="FFFFFF"/>
                </a:solidFill>
              </a:rPr>
              <a:t>No matter what the problem is there are always multiple ways to finish it. </a:t>
            </a:r>
            <a:endParaRPr sz="23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FFF"/>
                </a:solidFill>
              </a:rPr>
              <a:t>If you get stuck try these:</a:t>
            </a:r>
            <a:endParaRPr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lang="en" sz="2300">
                <a:solidFill>
                  <a:schemeClr val="dk2"/>
                </a:solidFill>
              </a:rPr>
              <a:t>Don’t be afraid to throw away parts of your code</a:t>
            </a:r>
            <a:r>
              <a:rPr lang="en" sz="2300">
                <a:solidFill>
                  <a:srgbClr val="FFFFFF"/>
                </a:solidFill>
              </a:rPr>
              <a:t> that aren’t working.</a:t>
            </a:r>
            <a:endParaRPr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300"/>
              <a:buChar char="●"/>
            </a:pPr>
            <a:r>
              <a:rPr lang="en" sz="2300">
                <a:solidFill>
                  <a:schemeClr val="dk2"/>
                </a:solidFill>
              </a:rPr>
              <a:t>Restart you code from scratch</a:t>
            </a:r>
            <a:r>
              <a:rPr lang="en" sz="2300">
                <a:solidFill>
                  <a:srgbClr val="FFFFFF"/>
                </a:solidFill>
              </a:rPr>
              <a:t>, comment out the old stuff</a:t>
            </a:r>
            <a:endParaRPr sz="2300">
              <a:solidFill>
                <a:srgbClr val="FFFFFF"/>
              </a:solidFill>
            </a:endParaRPr>
          </a:p>
          <a:p>
            <a:pPr indent="-37465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300"/>
              <a:buChar char="●"/>
            </a:pPr>
            <a:r>
              <a:rPr lang="en" sz="2300">
                <a:solidFill>
                  <a:schemeClr val="dk2"/>
                </a:solidFill>
              </a:rPr>
              <a:t>Look up online</a:t>
            </a:r>
            <a:r>
              <a:rPr lang="en" sz="2300">
                <a:solidFill>
                  <a:srgbClr val="FFFFFF"/>
                </a:solidFill>
              </a:rPr>
              <a:t> to see if there is </a:t>
            </a:r>
            <a:r>
              <a:rPr lang="en" sz="2300">
                <a:solidFill>
                  <a:srgbClr val="FFFFFF"/>
                </a:solidFill>
              </a:rPr>
              <a:t>already</a:t>
            </a:r>
            <a:r>
              <a:rPr lang="en" sz="2300">
                <a:solidFill>
                  <a:srgbClr val="FFFFFF"/>
                </a:solidFill>
              </a:rPr>
              <a:t> a solution or a </a:t>
            </a:r>
            <a:r>
              <a:rPr lang="en" sz="2300">
                <a:solidFill>
                  <a:srgbClr val="FFFFFF"/>
                </a:solidFill>
              </a:rPr>
              <a:t>library</a:t>
            </a:r>
            <a:r>
              <a:rPr lang="en" sz="2300">
                <a:solidFill>
                  <a:srgbClr val="FFFFFF"/>
                </a:solidFill>
              </a:rPr>
              <a:t> for what you are trying to do </a:t>
            </a:r>
            <a:endParaRPr sz="2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54"/>
          <p:cNvSpPr txBox="1"/>
          <p:nvPr>
            <p:ph idx="1" type="body"/>
          </p:nvPr>
        </p:nvSpPr>
        <p:spPr>
          <a:xfrm>
            <a:off x="761325" y="1375650"/>
            <a:ext cx="78360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Don’t be afraid to fail your first try</a:t>
            </a: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, you are going to fail your first twenty times, it’s part of learning. 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Overpass"/>
              <a:buChar char="●"/>
            </a:pPr>
            <a:r>
              <a:rPr lang="en" sz="2400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The hardest thing to do in coding is start.</a:t>
            </a: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 Once you start it’s much easier to see the </a:t>
            </a: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shortcomings</a:t>
            </a: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 in your code and start solving the errors. 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Font typeface="Overpass"/>
              <a:buChar char="●"/>
            </a:pPr>
            <a:r>
              <a:rPr lang="en" sz="2400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Fix one problem at a time</a:t>
            </a: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, don’t try to solve everything at once. 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394" name="Google Shape;1394;p54"/>
          <p:cNvSpPr txBox="1"/>
          <p:nvPr>
            <p:ph type="title"/>
          </p:nvPr>
        </p:nvSpPr>
        <p:spPr>
          <a:xfrm>
            <a:off x="594225" y="376875"/>
            <a:ext cx="570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 4 - Fail Often and Fail Early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55"/>
          <p:cNvSpPr txBox="1"/>
          <p:nvPr>
            <p:ph idx="6" type="subTitle"/>
          </p:nvPr>
        </p:nvSpPr>
        <p:spPr>
          <a:xfrm>
            <a:off x="1335500" y="1234375"/>
            <a:ext cx="6981300" cy="3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>
                <a:solidFill>
                  <a:schemeClr val="dk2"/>
                </a:solidFill>
              </a:rPr>
              <a:t>Google is the best programmer in the world </a:t>
            </a:r>
            <a:r>
              <a:rPr lang="en" sz="2200"/>
              <a:t>because it is a collection of every programmer in the world </a:t>
            </a:r>
            <a:endParaRPr sz="2200"/>
          </a:p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SzPts val="2200"/>
              <a:buChar char="●"/>
            </a:pPr>
            <a:r>
              <a:rPr lang="en" sz="2200">
                <a:solidFill>
                  <a:schemeClr val="dk2"/>
                </a:solidFill>
              </a:rPr>
              <a:t>Everything you need to know is available on the internet</a:t>
            </a:r>
            <a:r>
              <a:rPr lang="en" sz="2200"/>
              <a:t>, the only thing keeping you from knowing all of it is not knowing how to ask google for it. </a:t>
            </a:r>
            <a:endParaRPr sz="2200"/>
          </a:p>
          <a:p>
            <a:pPr indent="-368300" lvl="0" marL="457200" rtl="0" algn="l">
              <a:spcBef>
                <a:spcPts val="1000"/>
              </a:spcBef>
              <a:spcAft>
                <a:spcPts val="1000"/>
              </a:spcAft>
              <a:buSzPts val="2200"/>
              <a:buChar char="●"/>
            </a:pPr>
            <a:r>
              <a:rPr lang="en" sz="2200"/>
              <a:t>No matter how good you become at coding you will always use google to find answers, become </a:t>
            </a:r>
            <a:r>
              <a:rPr lang="en" sz="2200"/>
              <a:t>acquainted</a:t>
            </a:r>
            <a:r>
              <a:rPr lang="en" sz="2200"/>
              <a:t> now</a:t>
            </a:r>
            <a:endParaRPr sz="2200"/>
          </a:p>
        </p:txBody>
      </p:sp>
      <p:sp>
        <p:nvSpPr>
          <p:cNvPr id="1400" name="Google Shape;1400;p55"/>
          <p:cNvSpPr txBox="1"/>
          <p:nvPr>
            <p:ph idx="8"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 5 - Google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56"/>
          <p:cNvSpPr txBox="1"/>
          <p:nvPr>
            <p:ph type="title"/>
          </p:nvPr>
        </p:nvSpPr>
        <p:spPr>
          <a:xfrm>
            <a:off x="662950" y="743200"/>
            <a:ext cx="4011000" cy="98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Project Time</a:t>
            </a:r>
            <a:endParaRPr u="sng"/>
          </a:p>
        </p:txBody>
      </p:sp>
      <p:sp>
        <p:nvSpPr>
          <p:cNvPr id="1406" name="Google Shape;1406;p56"/>
          <p:cNvSpPr txBox="1"/>
          <p:nvPr>
            <p:ph idx="2" type="title"/>
          </p:nvPr>
        </p:nvSpPr>
        <p:spPr>
          <a:xfrm>
            <a:off x="3034950" y="3605000"/>
            <a:ext cx="5514300" cy="9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Role of Technology 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57"/>
          <p:cNvSpPr txBox="1"/>
          <p:nvPr>
            <p:ph type="title"/>
          </p:nvPr>
        </p:nvSpPr>
        <p:spPr>
          <a:xfrm>
            <a:off x="619400" y="772225"/>
            <a:ext cx="5439300" cy="98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Bell Work </a:t>
            </a:r>
            <a:endParaRPr/>
          </a:p>
        </p:txBody>
      </p:sp>
      <p:sp>
        <p:nvSpPr>
          <p:cNvPr id="1412" name="Google Shape;1412;p57"/>
          <p:cNvSpPr txBox="1"/>
          <p:nvPr>
            <p:ph idx="1" type="subTitle"/>
          </p:nvPr>
        </p:nvSpPr>
        <p:spPr>
          <a:xfrm>
            <a:off x="1664375" y="1855595"/>
            <a:ext cx="4688700" cy="15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Please open up VSCode, create a new folder in your Unit 1 folder named “Unit 1 Project”. In that folder please make a new file named “index.html”</a:t>
            </a:r>
            <a:endParaRPr sz="20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58"/>
          <p:cNvSpPr txBox="1"/>
          <p:nvPr>
            <p:ph type="title"/>
          </p:nvPr>
        </p:nvSpPr>
        <p:spPr>
          <a:xfrm>
            <a:off x="1852350" y="2425850"/>
            <a:ext cx="5439300" cy="98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JS to HTML</a:t>
            </a:r>
            <a:endParaRPr/>
          </a:p>
        </p:txBody>
      </p:sp>
      <p:sp>
        <p:nvSpPr>
          <p:cNvPr id="1418" name="Google Shape;1418;p58"/>
          <p:cNvSpPr txBox="1"/>
          <p:nvPr>
            <p:ph idx="1" type="subTitle"/>
          </p:nvPr>
        </p:nvSpPr>
        <p:spPr>
          <a:xfrm>
            <a:off x="2897325" y="3509188"/>
            <a:ext cx="3349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the website work for you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59"/>
          <p:cNvSpPr txBox="1"/>
          <p:nvPr>
            <p:ph type="title"/>
          </p:nvPr>
        </p:nvSpPr>
        <p:spPr>
          <a:xfrm>
            <a:off x="3567175" y="747900"/>
            <a:ext cx="51780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JS is added to the HTML using the &lt;script&gt; tag, we will go deeper into HTML and tags later. </a:t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When we add this tag to the HTML it is important where we add this to the page.</a:t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JS files should be linked at the end, right before the closing body tag &lt;/body&gt;</a:t>
            </a:r>
            <a:endParaRPr sz="2400"/>
          </a:p>
        </p:txBody>
      </p:sp>
      <p:pic>
        <p:nvPicPr>
          <p:cNvPr id="1424" name="Google Shape;142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599" y="2044825"/>
            <a:ext cx="3342576" cy="105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p60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Outputting to Console</a:t>
            </a:r>
            <a:endParaRPr/>
          </a:p>
        </p:txBody>
      </p:sp>
      <p:sp>
        <p:nvSpPr>
          <p:cNvPr id="1430" name="Google Shape;1430;p60"/>
          <p:cNvSpPr txBox="1"/>
          <p:nvPr/>
        </p:nvSpPr>
        <p:spPr>
          <a:xfrm>
            <a:off x="594225" y="1302525"/>
            <a:ext cx="8079300" cy="35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"/>
              <a:buChar char="●"/>
            </a:pPr>
            <a:r>
              <a:rPr lang="en" sz="2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console.log()</a:t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"/>
              <a:buChar char="●"/>
            </a:pPr>
            <a:r>
              <a:rPr lang="en" sz="2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If you want check your work when you are typing code you can output your work to the console. </a:t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"/>
              <a:buChar char="●"/>
            </a:pPr>
            <a:r>
              <a:rPr lang="en" sz="2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If you know what the output should be then you can use that to try and spot errors in the code little by little. We call that Debugging.</a:t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61"/>
          <p:cNvSpPr txBox="1"/>
          <p:nvPr>
            <p:ph type="title"/>
          </p:nvPr>
        </p:nvSpPr>
        <p:spPr>
          <a:xfrm>
            <a:off x="1852350" y="1839025"/>
            <a:ext cx="5439300" cy="16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Interacting with your User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62"/>
          <p:cNvSpPr txBox="1"/>
          <p:nvPr>
            <p:ph idx="1" type="body"/>
          </p:nvPr>
        </p:nvSpPr>
        <p:spPr>
          <a:xfrm>
            <a:off x="594225" y="1361125"/>
            <a:ext cx="76137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alert(); - Creates a pop-up window that will display information to the user. </a:t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 alert function will pause the program and stop it from running while it is up. </a:t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This is a nice way to stop the user from doing something they shouldn’t or forcing them to agree to something before they access your site. </a:t>
            </a:r>
            <a:endParaRPr sz="2400"/>
          </a:p>
        </p:txBody>
      </p:sp>
      <p:sp>
        <p:nvSpPr>
          <p:cNvPr id="1441" name="Google Shape;1441;p62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Interacting with your User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27"/>
          <p:cNvSpPr txBox="1"/>
          <p:nvPr>
            <p:ph type="title"/>
          </p:nvPr>
        </p:nvSpPr>
        <p:spPr>
          <a:xfrm>
            <a:off x="4366000" y="242475"/>
            <a:ext cx="4607400" cy="86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What an IDE does</a:t>
            </a:r>
            <a:endParaRPr sz="4200"/>
          </a:p>
        </p:txBody>
      </p:sp>
      <p:sp>
        <p:nvSpPr>
          <p:cNvPr id="1200" name="Google Shape;1200;p27"/>
          <p:cNvSpPr txBox="1"/>
          <p:nvPr>
            <p:ph idx="1" type="subTitle"/>
          </p:nvPr>
        </p:nvSpPr>
        <p:spPr>
          <a:xfrm>
            <a:off x="1521825" y="1223675"/>
            <a:ext cx="7451700" cy="28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A good IDE will spell check for you and check for errors while you code 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It will help with syntax like tabbing and tracking brackets 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Auto fills some of the code making your life easier 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63"/>
          <p:cNvSpPr txBox="1"/>
          <p:nvPr>
            <p:ph idx="1" type="body"/>
          </p:nvPr>
        </p:nvSpPr>
        <p:spPr>
          <a:xfrm>
            <a:off x="616875" y="1478025"/>
            <a:ext cx="78150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Go into the HTML and add the JS file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Create an alert to warn someone of something bad about to happen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Create several updates to that alert, the bad thing is getting closer too happening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The bad things happened, so the HTML should display what it was.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Be creative, and appropriate for school</a:t>
            </a:r>
            <a:endParaRPr/>
          </a:p>
        </p:txBody>
      </p:sp>
      <p:sp>
        <p:nvSpPr>
          <p:cNvPr id="1447" name="Google Shape;1447;p63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Alert( )</a:t>
            </a:r>
            <a:endParaRPr/>
          </a:p>
        </p:txBody>
      </p:sp>
      <p:pic>
        <p:nvPicPr>
          <p:cNvPr id="1448" name="Google Shape;144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4475" y="4075800"/>
            <a:ext cx="5819775" cy="6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64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Confirm( )</a:t>
            </a:r>
            <a:endParaRPr/>
          </a:p>
        </p:txBody>
      </p:sp>
      <p:sp>
        <p:nvSpPr>
          <p:cNvPr id="1454" name="Google Shape;1454;p64"/>
          <p:cNvSpPr txBox="1"/>
          <p:nvPr/>
        </p:nvSpPr>
        <p:spPr>
          <a:xfrm>
            <a:off x="594225" y="1302525"/>
            <a:ext cx="8079300" cy="35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"/>
              <a:buChar char="●"/>
            </a:pPr>
            <a:r>
              <a:rPr lang="en" sz="2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Confirm( ) is a way to ask your use true or false questions</a:t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"/>
              <a:buChar char="●"/>
            </a:pPr>
            <a:r>
              <a:rPr lang="en" sz="2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You can save this answer in a variable that will store a boolean “true” or “false”  </a:t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"/>
              <a:buChar char="●"/>
            </a:pPr>
            <a:r>
              <a:rPr lang="en" sz="2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This is most used for making sure a user is sure</a:t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Overpass"/>
                <a:ea typeface="Overpass"/>
                <a:cs typeface="Overpass"/>
                <a:sym typeface="Overpass"/>
              </a:rPr>
              <a:t>“Are you sure you want to exit without saving?”</a:t>
            </a:r>
            <a:endParaRPr sz="2400">
              <a:solidFill>
                <a:schemeClr val="accent5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2286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Overpass"/>
                <a:ea typeface="Overpass"/>
                <a:cs typeface="Overpass"/>
                <a:sym typeface="Overpass"/>
              </a:rPr>
              <a:t>OK			Cancel</a:t>
            </a:r>
            <a:endParaRPr sz="2400">
              <a:solidFill>
                <a:schemeClr val="accent5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65"/>
          <p:cNvSpPr txBox="1"/>
          <p:nvPr>
            <p:ph idx="1" type="body"/>
          </p:nvPr>
        </p:nvSpPr>
        <p:spPr>
          <a:xfrm>
            <a:off x="594225" y="1361125"/>
            <a:ext cx="76137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prompt(); is a basic way to collect information from a user. </a:t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It will ask you a basic question and give you an input field to respond.</a:t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This input needs to be stored in a variable to be used later</a:t>
            </a:r>
            <a:endParaRPr sz="24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460" name="Google Shape;1460;p65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Prompt( )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66"/>
          <p:cNvSpPr txBox="1"/>
          <p:nvPr>
            <p:ph type="title"/>
          </p:nvPr>
        </p:nvSpPr>
        <p:spPr>
          <a:xfrm>
            <a:off x="662950" y="743200"/>
            <a:ext cx="4011000" cy="98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Project Time</a:t>
            </a:r>
            <a:endParaRPr u="sng"/>
          </a:p>
        </p:txBody>
      </p:sp>
      <p:sp>
        <p:nvSpPr>
          <p:cNvPr id="1466" name="Google Shape;1466;p66"/>
          <p:cNvSpPr txBox="1"/>
          <p:nvPr>
            <p:ph idx="2" type="title"/>
          </p:nvPr>
        </p:nvSpPr>
        <p:spPr>
          <a:xfrm>
            <a:off x="3034950" y="3605000"/>
            <a:ext cx="5514300" cy="9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Quiz with 10 Questions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28"/>
          <p:cNvSpPr txBox="1"/>
          <p:nvPr>
            <p:ph idx="1" type="body"/>
          </p:nvPr>
        </p:nvSpPr>
        <p:spPr>
          <a:xfrm>
            <a:off x="616875" y="1478025"/>
            <a:ext cx="30912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206" name="Google Shape;1206;p28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7" name="Google Shape;12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475" y="1101975"/>
            <a:ext cx="5131124" cy="288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29"/>
          <p:cNvSpPr txBox="1"/>
          <p:nvPr>
            <p:ph type="ctrTitle"/>
          </p:nvPr>
        </p:nvSpPr>
        <p:spPr>
          <a:xfrm>
            <a:off x="1811650" y="1352875"/>
            <a:ext cx="2542800" cy="10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Theme. This will change the colors and style of your code.</a:t>
            </a:r>
            <a:endParaRPr sz="1800"/>
          </a:p>
        </p:txBody>
      </p:sp>
      <p:sp>
        <p:nvSpPr>
          <p:cNvPr id="1213" name="Google Shape;1213;p29"/>
          <p:cNvSpPr txBox="1"/>
          <p:nvPr>
            <p:ph idx="2" type="title"/>
          </p:nvPr>
        </p:nvSpPr>
        <p:spPr>
          <a:xfrm>
            <a:off x="290480" y="1539176"/>
            <a:ext cx="1521300" cy="6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MONOKAI ++</a:t>
            </a:r>
            <a:endParaRPr sz="1400"/>
          </a:p>
        </p:txBody>
      </p:sp>
      <p:sp>
        <p:nvSpPr>
          <p:cNvPr id="1214" name="Google Shape;1214;p29"/>
          <p:cNvSpPr txBox="1"/>
          <p:nvPr>
            <p:ph idx="3" type="ctrTitle"/>
          </p:nvPr>
        </p:nvSpPr>
        <p:spPr>
          <a:xfrm>
            <a:off x="1811650" y="3042050"/>
            <a:ext cx="2542800" cy="10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Helps you identify which brackets go together using colors</a:t>
            </a:r>
            <a:endParaRPr/>
          </a:p>
        </p:txBody>
      </p:sp>
      <p:sp>
        <p:nvSpPr>
          <p:cNvPr id="1215" name="Google Shape;1215;p29"/>
          <p:cNvSpPr txBox="1"/>
          <p:nvPr>
            <p:ph idx="5" type="title"/>
          </p:nvPr>
        </p:nvSpPr>
        <p:spPr>
          <a:xfrm>
            <a:off x="290480" y="3284300"/>
            <a:ext cx="1521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Bracket Pair Colorizer 2</a:t>
            </a:r>
            <a:endParaRPr sz="1800"/>
          </a:p>
        </p:txBody>
      </p:sp>
      <p:sp>
        <p:nvSpPr>
          <p:cNvPr id="1216" name="Google Shape;1216;p29"/>
          <p:cNvSpPr txBox="1"/>
          <p:nvPr>
            <p:ph idx="6" type="ctrTitle"/>
          </p:nvPr>
        </p:nvSpPr>
        <p:spPr>
          <a:xfrm>
            <a:off x="4809303" y="1334623"/>
            <a:ext cx="2542800" cy="10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 color you use in your code will be highlighted </a:t>
            </a:r>
            <a:endParaRPr/>
          </a:p>
        </p:txBody>
      </p:sp>
      <p:sp>
        <p:nvSpPr>
          <p:cNvPr id="1217" name="Google Shape;1217;p29"/>
          <p:cNvSpPr txBox="1"/>
          <p:nvPr>
            <p:ph idx="8" type="title"/>
          </p:nvPr>
        </p:nvSpPr>
        <p:spPr>
          <a:xfrm>
            <a:off x="7332381" y="1576875"/>
            <a:ext cx="1608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Color Highlight</a:t>
            </a:r>
            <a:endParaRPr sz="1700"/>
          </a:p>
        </p:txBody>
      </p:sp>
      <p:sp>
        <p:nvSpPr>
          <p:cNvPr id="1218" name="Google Shape;1218;p29"/>
          <p:cNvSpPr txBox="1"/>
          <p:nvPr>
            <p:ph idx="9" type="ctrTitle"/>
          </p:nvPr>
        </p:nvSpPr>
        <p:spPr>
          <a:xfrm>
            <a:off x="4809303" y="2996348"/>
            <a:ext cx="2542800" cy="10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Helps keep your index inline to help with proper syntax</a:t>
            </a:r>
            <a:endParaRPr/>
          </a:p>
        </p:txBody>
      </p:sp>
      <p:sp>
        <p:nvSpPr>
          <p:cNvPr id="1219" name="Google Shape;1219;p29"/>
          <p:cNvSpPr txBox="1"/>
          <p:nvPr>
            <p:ph idx="14" type="title"/>
          </p:nvPr>
        </p:nvSpPr>
        <p:spPr>
          <a:xfrm>
            <a:off x="7332381" y="3238600"/>
            <a:ext cx="1608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Indent-rainbow</a:t>
            </a:r>
            <a:endParaRPr sz="1700"/>
          </a:p>
        </p:txBody>
      </p:sp>
      <p:sp>
        <p:nvSpPr>
          <p:cNvPr id="1220" name="Google Shape;1220;p29"/>
          <p:cNvSpPr txBox="1"/>
          <p:nvPr>
            <p:ph idx="15"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Extensions</a:t>
            </a:r>
            <a:r>
              <a:rPr lang="en"/>
              <a:t> for VSCode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30"/>
          <p:cNvSpPr txBox="1"/>
          <p:nvPr>
            <p:ph type="ctrTitle"/>
          </p:nvPr>
        </p:nvSpPr>
        <p:spPr>
          <a:xfrm>
            <a:off x="1811650" y="1352875"/>
            <a:ext cx="2542800" cy="10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Filler text. Can be used as a </a:t>
            </a:r>
            <a:r>
              <a:rPr lang="en" sz="1800"/>
              <a:t>placeholder</a:t>
            </a:r>
            <a:r>
              <a:rPr lang="en" sz="1800"/>
              <a:t> for text later</a:t>
            </a:r>
            <a:endParaRPr sz="1800"/>
          </a:p>
        </p:txBody>
      </p:sp>
      <p:sp>
        <p:nvSpPr>
          <p:cNvPr id="1226" name="Google Shape;1226;p30"/>
          <p:cNvSpPr txBox="1"/>
          <p:nvPr>
            <p:ph idx="2" type="title"/>
          </p:nvPr>
        </p:nvSpPr>
        <p:spPr>
          <a:xfrm>
            <a:off x="290355" y="1520926"/>
            <a:ext cx="1521300" cy="6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Lorem Ipsum</a:t>
            </a:r>
            <a:endParaRPr sz="1800"/>
          </a:p>
        </p:txBody>
      </p:sp>
      <p:sp>
        <p:nvSpPr>
          <p:cNvPr id="1227" name="Google Shape;1227;p30"/>
          <p:cNvSpPr txBox="1"/>
          <p:nvPr>
            <p:ph idx="3" type="ctrTitle"/>
          </p:nvPr>
        </p:nvSpPr>
        <p:spPr>
          <a:xfrm>
            <a:off x="1811650" y="3042050"/>
            <a:ext cx="2542800" cy="10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the icons for the file directory system</a:t>
            </a:r>
            <a:endParaRPr/>
          </a:p>
        </p:txBody>
      </p:sp>
      <p:sp>
        <p:nvSpPr>
          <p:cNvPr id="1228" name="Google Shape;1228;p30"/>
          <p:cNvSpPr txBox="1"/>
          <p:nvPr>
            <p:ph idx="5" type="title"/>
          </p:nvPr>
        </p:nvSpPr>
        <p:spPr>
          <a:xfrm>
            <a:off x="290355" y="3238600"/>
            <a:ext cx="1521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Material Theme Icons</a:t>
            </a:r>
            <a:endParaRPr sz="1800"/>
          </a:p>
        </p:txBody>
      </p:sp>
      <p:sp>
        <p:nvSpPr>
          <p:cNvPr id="1229" name="Google Shape;1229;p30"/>
          <p:cNvSpPr txBox="1"/>
          <p:nvPr>
            <p:ph idx="6" type="ctrTitle"/>
          </p:nvPr>
        </p:nvSpPr>
        <p:spPr>
          <a:xfrm>
            <a:off x="4809303" y="1334623"/>
            <a:ext cx="2542800" cy="10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you right click your work and open it in a browser</a:t>
            </a:r>
            <a:endParaRPr/>
          </a:p>
        </p:txBody>
      </p:sp>
      <p:sp>
        <p:nvSpPr>
          <p:cNvPr id="1230" name="Google Shape;1230;p30"/>
          <p:cNvSpPr txBox="1"/>
          <p:nvPr>
            <p:ph idx="8" type="title"/>
          </p:nvPr>
        </p:nvSpPr>
        <p:spPr>
          <a:xfrm>
            <a:off x="7332381" y="1576875"/>
            <a:ext cx="1608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Open in Browser</a:t>
            </a:r>
            <a:endParaRPr sz="1700"/>
          </a:p>
        </p:txBody>
      </p:sp>
      <p:sp>
        <p:nvSpPr>
          <p:cNvPr id="1231" name="Google Shape;1231;p30"/>
          <p:cNvSpPr txBox="1"/>
          <p:nvPr>
            <p:ph idx="9" type="ctrTitle"/>
          </p:nvPr>
        </p:nvSpPr>
        <p:spPr>
          <a:xfrm>
            <a:off x="4809303" y="2996348"/>
            <a:ext cx="2542800" cy="10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Helps you find similar text in your code to help edit </a:t>
            </a:r>
            <a:endParaRPr/>
          </a:p>
        </p:txBody>
      </p:sp>
      <p:sp>
        <p:nvSpPr>
          <p:cNvPr id="1232" name="Google Shape;1232;p30"/>
          <p:cNvSpPr txBox="1"/>
          <p:nvPr>
            <p:ph idx="14" type="title"/>
          </p:nvPr>
        </p:nvSpPr>
        <p:spPr>
          <a:xfrm>
            <a:off x="7332381" y="3238600"/>
            <a:ext cx="1608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Rainbow </a:t>
            </a:r>
            <a:r>
              <a:rPr lang="en" sz="1700"/>
              <a:t>highlighter</a:t>
            </a:r>
            <a:endParaRPr sz="1700"/>
          </a:p>
        </p:txBody>
      </p:sp>
      <p:sp>
        <p:nvSpPr>
          <p:cNvPr id="1233" name="Google Shape;1233;p30"/>
          <p:cNvSpPr txBox="1"/>
          <p:nvPr>
            <p:ph idx="15"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Extensions for VSCode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31"/>
          <p:cNvSpPr txBox="1"/>
          <p:nvPr>
            <p:ph idx="1" type="body"/>
          </p:nvPr>
        </p:nvSpPr>
        <p:spPr>
          <a:xfrm>
            <a:off x="311350" y="949575"/>
            <a:ext cx="78360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JS is an Object Based Programming language (OBP)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There is not a huge difference between OOP and OBP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JS is not the best language for everything out there but it is great for most things.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Relatively new on the scene for programming but shows a lot of potential</a:t>
            </a:r>
            <a:endParaRPr sz="2000"/>
          </a:p>
        </p:txBody>
      </p:sp>
      <p:sp>
        <p:nvSpPr>
          <p:cNvPr id="1239" name="Google Shape;1239;p31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lang="en"/>
              <a:t>brief</a:t>
            </a:r>
            <a:r>
              <a:rPr lang="en"/>
              <a:t> history of JS</a:t>
            </a:r>
            <a:endParaRPr/>
          </a:p>
        </p:txBody>
      </p:sp>
      <p:pic>
        <p:nvPicPr>
          <p:cNvPr id="1240" name="Google Shape;12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4875" y="2874462"/>
            <a:ext cx="4077023" cy="2134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1" name="Google Shape;124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9850" y="2977862"/>
            <a:ext cx="1927924" cy="192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32"/>
          <p:cNvSpPr txBox="1"/>
          <p:nvPr>
            <p:ph idx="1" type="body"/>
          </p:nvPr>
        </p:nvSpPr>
        <p:spPr>
          <a:xfrm>
            <a:off x="203400" y="1073250"/>
            <a:ext cx="80601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JS is a great tool for several reasons</a:t>
            </a:r>
            <a:endParaRPr sz="22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200"/>
              <a:t>librarbies (tools) to use in the code are easier to install than any other language using node</a:t>
            </a:r>
            <a:endParaRPr sz="22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200"/>
              <a:t>Native on almost every computer through the use of browsers</a:t>
            </a:r>
            <a:endParaRPr sz="22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200"/>
              <a:t>Built in communication with several other languages (HTML CSS JSON etc.)</a:t>
            </a:r>
            <a:endParaRPr sz="22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200"/>
              <a:t>Currently the most popular language in the country (70% of coders use it)</a:t>
            </a:r>
            <a:endParaRPr sz="22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200"/>
              <a:t>Easy to build GUIs and is supported by some of the largest companies (ex google, amazon, instagram. etc)</a:t>
            </a:r>
            <a:endParaRPr sz="2200"/>
          </a:p>
        </p:txBody>
      </p:sp>
      <p:sp>
        <p:nvSpPr>
          <p:cNvPr id="1247" name="Google Shape;1247;p32"/>
          <p:cNvSpPr txBox="1"/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brief history of JS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sian Food Workshop by Slidesgo">
  <a:themeElements>
    <a:clrScheme name="Simple Light">
      <a:dk1>
        <a:srgbClr val="FFFFFF"/>
      </a:dk1>
      <a:lt1>
        <a:srgbClr val="1B1B1B"/>
      </a:lt1>
      <a:dk2>
        <a:srgbClr val="F5CDB2"/>
      </a:dk2>
      <a:lt2>
        <a:srgbClr val="EEEEEE"/>
      </a:lt2>
      <a:accent1>
        <a:srgbClr val="FFE6D5"/>
      </a:accent1>
      <a:accent2>
        <a:srgbClr val="FFCFAF"/>
      </a:accent2>
      <a:accent3>
        <a:srgbClr val="F8C7A5"/>
      </a:accent3>
      <a:accent4>
        <a:srgbClr val="A78F7E"/>
      </a:accent4>
      <a:accent5>
        <a:srgbClr val="EE9458"/>
      </a:accent5>
      <a:accent6>
        <a:srgbClr val="FFE6D5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